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 id="2147483674" r:id="rId3"/>
    <p:sldMasterId id="2147483713" r:id="rId4"/>
  </p:sldMasterIdLst>
  <p:notesMasterIdLst>
    <p:notesMasterId r:id="rId22"/>
  </p:notesMasterIdLst>
  <p:sldIdLst>
    <p:sldId id="256" r:id="rId5"/>
    <p:sldId id="257" r:id="rId6"/>
    <p:sldId id="258" r:id="rId7"/>
    <p:sldId id="259" r:id="rId8"/>
    <p:sldId id="260" r:id="rId9"/>
    <p:sldId id="261" r:id="rId10"/>
    <p:sldId id="266" r:id="rId11"/>
    <p:sldId id="262" r:id="rId12"/>
    <p:sldId id="267" r:id="rId13"/>
    <p:sldId id="268" r:id="rId14"/>
    <p:sldId id="269" r:id="rId15"/>
    <p:sldId id="270" r:id="rId16"/>
    <p:sldId id="271" r:id="rId17"/>
    <p:sldId id="272" r:id="rId18"/>
    <p:sldId id="273" r:id="rId19"/>
    <p:sldId id="274" r:id="rId20"/>
    <p:sldId id="275" r:id="rId21"/>
  </p:sldIdLst>
  <p:sldSz cx="12192000" cy="6858000"/>
  <p:notesSz cx="6858000" cy="9144000"/>
  <p:embeddedFontLst>
    <p:embeddedFont>
      <p:font typeface="Century Gothic" panose="020B0502020202020204" pitchFamily="34" charset="0"/>
      <p:regular r:id="rId23"/>
      <p:bold r:id="rId24"/>
      <p:italic r:id="rId25"/>
      <p:boldItalic r:id="rId26"/>
    </p:embeddedFont>
    <p:embeddedFont>
      <p:font typeface="Microsoft Yahei" panose="020B0503020204020204" pitchFamily="34" charset="-122"/>
      <p:regular r:id="rId27"/>
      <p:bold r:id="rId28"/>
    </p:embeddedFont>
    <p:embeddedFont>
      <p:font typeface="Oi" panose="020B0604020202020204" charset="0"/>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9" roundtripDataSignature="AMtx7mgfzDS1eLhVJKc47VvvEAfTSNApU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A13C61-1DE6-4CB2-804D-514B07CB3267}">
  <a:tblStyle styleId="{16A13C61-1DE6-4CB2-804D-514B07CB3267}"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E7E7"/>
          </a:solidFill>
        </a:fill>
      </a:tcStyle>
    </a:wholeTbl>
    <a:band1H>
      <a:tcTxStyle b="off" i="off"/>
      <a:tcStyle>
        <a:tcBdr/>
        <a:fill>
          <a:solidFill>
            <a:srgbClr val="FFCCCC"/>
          </a:solidFill>
        </a:fill>
      </a:tcStyle>
    </a:band1H>
    <a:band2H>
      <a:tcTxStyle b="off" i="off"/>
      <a:tcStyle>
        <a:tcBdr/>
      </a:tcStyle>
    </a:band2H>
    <a:band1V>
      <a:tcTxStyle b="off" i="off"/>
      <a:tcStyle>
        <a:tcBdr/>
        <a:fill>
          <a:solidFill>
            <a:srgbClr val="FFCCCC"/>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717" autoAdjust="0"/>
  </p:normalViewPr>
  <p:slideViewPr>
    <p:cSldViewPr snapToGrid="0">
      <p:cViewPr varScale="1">
        <p:scale>
          <a:sx n="78" d="100"/>
          <a:sy n="78" d="100"/>
        </p:scale>
        <p:origin x="850" y="43"/>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9" Type="http://customschemas.google.com/relationships/presentationmetadata" Target="metadata"/><Relationship Id="rId3" Type="http://schemas.openxmlformats.org/officeDocument/2006/relationships/slideMaster" Target="slideMasters/slideMaster3.xml"/><Relationship Id="rId21" Type="http://schemas.openxmlformats.org/officeDocument/2006/relationships/slide" Target="slides/slide17.xml"/><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43" Type="http://schemas.openxmlformats.org/officeDocument/2006/relationships/tableStyles" Target="tableStyles.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533520" y="764280"/>
            <a:ext cx="6704640" cy="37713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777240" y="4777560"/>
            <a:ext cx="6217560" cy="452592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9pPr>
          </a:lstStyle>
          <a:p>
            <a:endParaRPr/>
          </a:p>
        </p:txBody>
      </p:sp>
      <p:sp>
        <p:nvSpPr>
          <p:cNvPr id="5" name="Google Shape;5;n"/>
          <p:cNvSpPr txBox="1">
            <a:spLocks noGrp="1"/>
          </p:cNvSpPr>
          <p:nvPr>
            <p:ph type="hdr" idx="3"/>
          </p:nvPr>
        </p:nvSpPr>
        <p:spPr>
          <a:xfrm>
            <a:off x="0" y="0"/>
            <a:ext cx="3372840" cy="50256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6" name="Google Shape;6;n"/>
          <p:cNvSpPr txBox="1">
            <a:spLocks noGrp="1"/>
          </p:cNvSpPr>
          <p:nvPr>
            <p:ph type="dt" idx="10"/>
          </p:nvPr>
        </p:nvSpPr>
        <p:spPr>
          <a:xfrm>
            <a:off x="4399200" y="0"/>
            <a:ext cx="3372840" cy="50256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9555480"/>
            <a:ext cx="3372840" cy="502560"/>
          </a:xfrm>
          <a:prstGeom prst="rect">
            <a:avLst/>
          </a:prstGeom>
          <a:noFill/>
          <a:ln>
            <a:noFill/>
          </a:ln>
        </p:spPr>
        <p:txBody>
          <a:bodyPr spcFirstLastPara="1" wrap="square" lIns="0" tIns="0" rIns="0" bIns="0" anchor="b"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4399200" y="9555480"/>
            <a:ext cx="3372840" cy="50256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chemeClr val="dk1"/>
                </a:solidFill>
                <a:latin typeface="Times New Roman"/>
                <a:ea typeface="Times New Roman"/>
                <a:cs typeface="Times New Roman"/>
                <a:sym typeface="Times New Roman"/>
              </a:rPr>
              <a:t>‹#›</a:t>
            </a:fld>
            <a:endParaRPr sz="1400" b="0" i="0" u="none" strike="noStrike" cap="none">
              <a:solidFill>
                <a:schemeClr val="dk1"/>
              </a:solidFill>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p1: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60" name="Google Shape;460;p1:notes"/>
          <p:cNvSpPr txBox="1">
            <a:spLocks noGrp="1"/>
          </p:cNvSpPr>
          <p:nvPr>
            <p:ph type="body" idx="1"/>
          </p:nvPr>
        </p:nvSpPr>
        <p:spPr>
          <a:xfrm>
            <a:off x="777240" y="4777560"/>
            <a:ext cx="6217560" cy="452592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461" name="Google Shape;461;p1:notes"/>
          <p:cNvSpPr txBox="1">
            <a:spLocks noGrp="1"/>
          </p:cNvSpPr>
          <p:nvPr>
            <p:ph type="sldNum" idx="12"/>
          </p:nvPr>
        </p:nvSpPr>
        <p:spPr>
          <a:xfrm>
            <a:off x="4399200" y="9555480"/>
            <a:ext cx="3372840" cy="50256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400"/>
              <a:buNone/>
            </a:pPr>
            <a:fld id="{00000000-1234-1234-1234-123412341234}" type="slidenum">
              <a:rPr lang="en-US" sz="1400" b="0" strike="noStrike">
                <a:latin typeface="Times New Roman"/>
                <a:ea typeface="Times New Roman"/>
                <a:cs typeface="Times New Roman"/>
                <a:sym typeface="Times New Roman"/>
              </a:rPr>
              <a:t>1</a:t>
            </a:fld>
            <a:endParaRPr sz="1400" b="0" strike="noStrike">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11" name="Google Shape;811;p13:notes"/>
          <p:cNvSpPr txBox="1">
            <a:spLocks noGrp="1"/>
          </p:cNvSpPr>
          <p:nvPr>
            <p:ph type="body" idx="1"/>
          </p:nvPr>
        </p:nvSpPr>
        <p:spPr>
          <a:xfrm>
            <a:off x="685800" y="4400640"/>
            <a:ext cx="5486040" cy="36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812" name="Google Shape;812;p13:notes"/>
          <p:cNvSpPr txBox="1"/>
          <p:nvPr/>
        </p:nvSpPr>
        <p:spPr>
          <a:xfrm>
            <a:off x="3884760" y="8685360"/>
            <a:ext cx="2971440" cy="45828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10</a:t>
            </a:fld>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20" name="Google Shape;820;p14:notes"/>
          <p:cNvSpPr txBox="1">
            <a:spLocks noGrp="1"/>
          </p:cNvSpPr>
          <p:nvPr>
            <p:ph type="body" idx="1"/>
          </p:nvPr>
        </p:nvSpPr>
        <p:spPr>
          <a:xfrm>
            <a:off x="685800" y="4400640"/>
            <a:ext cx="5486040" cy="36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821" name="Google Shape;821;p14:notes"/>
          <p:cNvSpPr txBox="1"/>
          <p:nvPr/>
        </p:nvSpPr>
        <p:spPr>
          <a:xfrm>
            <a:off x="3884760" y="8685360"/>
            <a:ext cx="2971440" cy="45828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11</a:t>
            </a:fld>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27" name="Google Shape;827;p15:notes"/>
          <p:cNvSpPr txBox="1">
            <a:spLocks noGrp="1"/>
          </p:cNvSpPr>
          <p:nvPr>
            <p:ph type="body" idx="1"/>
          </p:nvPr>
        </p:nvSpPr>
        <p:spPr>
          <a:xfrm>
            <a:off x="685800" y="4400640"/>
            <a:ext cx="5486040" cy="36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828" name="Google Shape;828;p15:notes"/>
          <p:cNvSpPr txBox="1"/>
          <p:nvPr/>
        </p:nvSpPr>
        <p:spPr>
          <a:xfrm>
            <a:off x="3884760" y="8685360"/>
            <a:ext cx="2971440" cy="45828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12</a:t>
            </a:fld>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35" name="Google Shape;835;p16:notes"/>
          <p:cNvSpPr txBox="1">
            <a:spLocks noGrp="1"/>
          </p:cNvSpPr>
          <p:nvPr>
            <p:ph type="body" idx="1"/>
          </p:nvPr>
        </p:nvSpPr>
        <p:spPr>
          <a:xfrm>
            <a:off x="685800" y="4400640"/>
            <a:ext cx="5486040" cy="36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836" name="Google Shape;836;p16:notes"/>
          <p:cNvSpPr txBox="1"/>
          <p:nvPr/>
        </p:nvSpPr>
        <p:spPr>
          <a:xfrm>
            <a:off x="3884760" y="8685360"/>
            <a:ext cx="2971440" cy="45828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13</a:t>
            </a:fld>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59" name="Google Shape;859;p17:notes"/>
          <p:cNvSpPr txBox="1">
            <a:spLocks noGrp="1"/>
          </p:cNvSpPr>
          <p:nvPr>
            <p:ph type="body" idx="1"/>
          </p:nvPr>
        </p:nvSpPr>
        <p:spPr>
          <a:xfrm>
            <a:off x="685800" y="4400640"/>
            <a:ext cx="5486040" cy="36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860" name="Google Shape;860;p17:notes"/>
          <p:cNvSpPr txBox="1"/>
          <p:nvPr/>
        </p:nvSpPr>
        <p:spPr>
          <a:xfrm>
            <a:off x="3884760" y="8685360"/>
            <a:ext cx="2971440" cy="45828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14</a:t>
            </a:fld>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p18:notes"/>
          <p:cNvSpPr txBox="1">
            <a:spLocks noGrp="1"/>
          </p:cNvSpPr>
          <p:nvPr>
            <p:ph type="body" idx="1"/>
          </p:nvPr>
        </p:nvSpPr>
        <p:spPr>
          <a:xfrm>
            <a:off x="777240" y="4777560"/>
            <a:ext cx="6217560" cy="452592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883" name="Google Shape;883;p18: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p19:notes"/>
          <p:cNvSpPr txBox="1">
            <a:spLocks noGrp="1"/>
          </p:cNvSpPr>
          <p:nvPr>
            <p:ph type="body" idx="1"/>
          </p:nvPr>
        </p:nvSpPr>
        <p:spPr>
          <a:xfrm>
            <a:off x="777240" y="4777560"/>
            <a:ext cx="6217560" cy="452592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901" name="Google Shape;901;p19: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44" name="Google Shape;944;p20:notes"/>
          <p:cNvSpPr txBox="1">
            <a:spLocks noGrp="1"/>
          </p:cNvSpPr>
          <p:nvPr>
            <p:ph type="body" idx="1"/>
          </p:nvPr>
        </p:nvSpPr>
        <p:spPr>
          <a:xfrm>
            <a:off x="685800" y="4400640"/>
            <a:ext cx="5486040" cy="36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945" name="Google Shape;945;p20:notes"/>
          <p:cNvSpPr txBox="1"/>
          <p:nvPr/>
        </p:nvSpPr>
        <p:spPr>
          <a:xfrm>
            <a:off x="3884760" y="8685360"/>
            <a:ext cx="2971440" cy="45828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17</a:t>
            </a:fld>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p2:notes"/>
          <p:cNvSpPr txBox="1">
            <a:spLocks noGrp="1"/>
          </p:cNvSpPr>
          <p:nvPr>
            <p:ph type="body" idx="1"/>
          </p:nvPr>
        </p:nvSpPr>
        <p:spPr>
          <a:xfrm>
            <a:off x="777240" y="4777560"/>
            <a:ext cx="6217560" cy="452592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477" name="Google Shape;477;p2: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3:notes"/>
          <p:cNvSpPr txBox="1">
            <a:spLocks noGrp="1"/>
          </p:cNvSpPr>
          <p:nvPr>
            <p:ph type="body" idx="1"/>
          </p:nvPr>
        </p:nvSpPr>
        <p:spPr>
          <a:xfrm>
            <a:off x="777240" y="4777560"/>
            <a:ext cx="6217560" cy="452592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489" name="Google Shape;489;p3: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46" name="Google Shape;546;p4:notes"/>
          <p:cNvSpPr txBox="1">
            <a:spLocks noGrp="1"/>
          </p:cNvSpPr>
          <p:nvPr>
            <p:ph type="body" idx="1"/>
          </p:nvPr>
        </p:nvSpPr>
        <p:spPr>
          <a:xfrm>
            <a:off x="685800" y="4400640"/>
            <a:ext cx="5486040" cy="36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547" name="Google Shape;547;p4:notes"/>
          <p:cNvSpPr txBox="1"/>
          <p:nvPr/>
        </p:nvSpPr>
        <p:spPr>
          <a:xfrm>
            <a:off x="3884760" y="8685360"/>
            <a:ext cx="2971440" cy="45828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4</a:t>
            </a:fld>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70" name="Google Shape;570;p5:notes"/>
          <p:cNvSpPr txBox="1">
            <a:spLocks noGrp="1"/>
          </p:cNvSpPr>
          <p:nvPr>
            <p:ph type="body" idx="1"/>
          </p:nvPr>
        </p:nvSpPr>
        <p:spPr>
          <a:xfrm>
            <a:off x="685800" y="4400640"/>
            <a:ext cx="5486040" cy="36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571" name="Google Shape;571;p5:notes"/>
          <p:cNvSpPr txBox="1"/>
          <p:nvPr/>
        </p:nvSpPr>
        <p:spPr>
          <a:xfrm>
            <a:off x="3884760" y="8685360"/>
            <a:ext cx="2971440" cy="45828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5</a:t>
            </a:fld>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p6: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88" name="Google Shape;588;p6:notes"/>
          <p:cNvSpPr txBox="1">
            <a:spLocks noGrp="1"/>
          </p:cNvSpPr>
          <p:nvPr>
            <p:ph type="body" idx="1"/>
          </p:nvPr>
        </p:nvSpPr>
        <p:spPr>
          <a:xfrm>
            <a:off x="777240" y="4777560"/>
            <a:ext cx="6217560" cy="452592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589" name="Google Shape;589;p6:notes"/>
          <p:cNvSpPr txBox="1">
            <a:spLocks noGrp="1"/>
          </p:cNvSpPr>
          <p:nvPr>
            <p:ph type="sldNum" idx="12"/>
          </p:nvPr>
        </p:nvSpPr>
        <p:spPr>
          <a:xfrm>
            <a:off x="4399200" y="9555480"/>
            <a:ext cx="3372840" cy="50256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400"/>
              <a:buNone/>
            </a:pPr>
            <a:fld id="{00000000-1234-1234-1234-123412341234}" type="slidenum">
              <a:rPr lang="en-US" sz="1400" b="0" strike="noStrike">
                <a:latin typeface="Times New Roman"/>
                <a:ea typeface="Times New Roman"/>
                <a:cs typeface="Times New Roman"/>
                <a:sym typeface="Times New Roman"/>
              </a:rPr>
              <a:t>6</a:t>
            </a:fld>
            <a:endParaRPr sz="1400" b="0" strike="noStrike">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41" name="Google Shape;741;p11:notes"/>
          <p:cNvSpPr txBox="1">
            <a:spLocks noGrp="1"/>
          </p:cNvSpPr>
          <p:nvPr>
            <p:ph type="body" idx="1"/>
          </p:nvPr>
        </p:nvSpPr>
        <p:spPr>
          <a:xfrm>
            <a:off x="685800" y="4400640"/>
            <a:ext cx="5486040" cy="36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742" name="Google Shape;742;p11:notes"/>
          <p:cNvSpPr txBox="1"/>
          <p:nvPr/>
        </p:nvSpPr>
        <p:spPr>
          <a:xfrm>
            <a:off x="3884760" y="8685360"/>
            <a:ext cx="2971440" cy="45828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7</a:t>
            </a:fld>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p7: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22" name="Google Shape;622;p7:notes"/>
          <p:cNvSpPr txBox="1">
            <a:spLocks noGrp="1"/>
          </p:cNvSpPr>
          <p:nvPr>
            <p:ph type="body" idx="1"/>
          </p:nvPr>
        </p:nvSpPr>
        <p:spPr>
          <a:xfrm>
            <a:off x="777240" y="4777560"/>
            <a:ext cx="6217560" cy="4525920"/>
          </a:xfrm>
          <a:prstGeom prst="rect">
            <a:avLst/>
          </a:prstGeom>
          <a:noFill/>
          <a:ln>
            <a:noFill/>
          </a:ln>
        </p:spPr>
        <p:txBody>
          <a:bodyPr spcFirstLastPara="1" wrap="square" lIns="0" tIns="0" rIns="0" bIns="0" anchor="t" anchorCtr="0">
            <a:noAutofit/>
          </a:bodyPr>
          <a:lstStyle/>
          <a:p>
            <a:pPr marL="228600" lvl="0" indent="-228600" algn="l" rtl="0">
              <a:lnSpc>
                <a:spcPct val="100000"/>
              </a:lnSpc>
              <a:spcBef>
                <a:spcPts val="0"/>
              </a:spcBef>
              <a:spcAft>
                <a:spcPts val="0"/>
              </a:spcAft>
              <a:buClr>
                <a:schemeClr val="dk1"/>
              </a:buClr>
              <a:buSzPts val="1200"/>
              <a:buFont typeface="Arial"/>
              <a:buAutoNum type="arabicPeriod"/>
            </a:pPr>
            <a:r>
              <a:rPr lang="en-US"/>
              <a:t>Mvc</a:t>
            </a:r>
            <a:endParaRPr/>
          </a:p>
          <a:p>
            <a:pPr marL="0" lvl="0" indent="0" algn="l" rtl="0">
              <a:lnSpc>
                <a:spcPct val="100000"/>
              </a:lnSpc>
              <a:spcBef>
                <a:spcPts val="0"/>
              </a:spcBef>
              <a:spcAft>
                <a:spcPts val="0"/>
              </a:spcAft>
              <a:buClr>
                <a:schemeClr val="dk1"/>
              </a:buClr>
              <a:buSzPts val="1200"/>
              <a:buFont typeface="Arial"/>
              <a:buNone/>
            </a:pPr>
            <a:endParaRPr/>
          </a:p>
          <a:p>
            <a:pPr marL="0" lvl="0" indent="0" algn="l" rtl="0">
              <a:lnSpc>
                <a:spcPct val="100000"/>
              </a:lnSpc>
              <a:spcBef>
                <a:spcPts val="0"/>
              </a:spcBef>
              <a:spcAft>
                <a:spcPts val="0"/>
              </a:spcAft>
              <a:buClr>
                <a:schemeClr val="dk1"/>
              </a:buClr>
              <a:buSzPts val="1200"/>
              <a:buFont typeface="Arial"/>
              <a:buNone/>
            </a:pPr>
            <a:r>
              <a:rPr lang="en-US" sz="1200">
                <a:solidFill>
                  <a:schemeClr val="dk1"/>
                </a:solidFill>
                <a:latin typeface="Arial"/>
                <a:ea typeface="Arial"/>
                <a:cs typeface="Arial"/>
                <a:sym typeface="Arial"/>
              </a:rPr>
              <a:t>MVC (Model – View - Controller) là một design partern đã tồn tại rất lâu trong ngành công nghệ phần mềm. Một ứng dụng viết theo mô hình MVC sẽ bao gồm 3 thành phần tách biệt nhau đó là Model, View, Controller</a:t>
            </a:r>
            <a:endParaRPr sz="120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200"/>
              <a:buFont typeface="Arial"/>
              <a:buNone/>
            </a:pPr>
            <a:r>
              <a:rPr lang="en-US" sz="1200" i="0">
                <a:solidFill>
                  <a:schemeClr val="dk1"/>
                </a:solidFill>
                <a:latin typeface="Arial"/>
                <a:ea typeface="Arial"/>
                <a:cs typeface="Arial"/>
                <a:sym typeface="Arial"/>
              </a:rPr>
              <a:t>mô hình MVC giúp tách biệt 3 tầng trong mô hình lập trình web, vì vậy giúp tối ưu ứng dụng, dễ dàng thêm mới và chỉnh sửa code hoặc giao diện.</a:t>
            </a:r>
            <a:endParaRPr sz="1200" i="1">
              <a:solidFill>
                <a:schemeClr val="dk1"/>
              </a:solidFill>
              <a:latin typeface="Arial"/>
              <a:ea typeface="Arial"/>
              <a:cs typeface="Arial"/>
              <a:sym typeface="Arial"/>
            </a:endParaRPr>
          </a:p>
          <a:p>
            <a:pPr marL="0" lvl="0" indent="0" algn="l" rtl="0">
              <a:lnSpc>
                <a:spcPct val="100000"/>
              </a:lnSpc>
              <a:spcBef>
                <a:spcPts val="0"/>
              </a:spcBef>
              <a:spcAft>
                <a:spcPts val="0"/>
              </a:spcAft>
              <a:buClr>
                <a:schemeClr val="dk1"/>
              </a:buClr>
              <a:buSzPts val="1200"/>
              <a:buFont typeface="Arial"/>
              <a:buNone/>
            </a:pPr>
            <a:endParaRPr/>
          </a:p>
          <a:p>
            <a:pPr marL="0" marR="0" lvl="0" indent="0" algn="l" rtl="0">
              <a:lnSpc>
                <a:spcPct val="100000"/>
              </a:lnSpc>
              <a:spcBef>
                <a:spcPts val="0"/>
              </a:spcBef>
              <a:spcAft>
                <a:spcPts val="0"/>
              </a:spcAft>
              <a:buClr>
                <a:schemeClr val="dk1"/>
              </a:buClr>
              <a:buSzPts val="1200"/>
              <a:buFont typeface="Arial"/>
              <a:buNone/>
            </a:pPr>
            <a:r>
              <a:rPr lang="en-US" sz="1200" b="0" i="0">
                <a:solidFill>
                  <a:schemeClr val="dk1"/>
                </a:solidFill>
                <a:latin typeface="Arial"/>
                <a:ea typeface="Arial"/>
                <a:cs typeface="Arial"/>
                <a:sym typeface="Arial"/>
              </a:rPr>
              <a:t>Model (dữ liệu), View (giao diện) và Controller (bộ điều khiển).</a:t>
            </a:r>
            <a:endParaRPr sz="1200" i="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200"/>
              <a:buFont typeface="Arial"/>
              <a:buNone/>
            </a:pPr>
            <a:endParaRPr sz="1200" i="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200"/>
              <a:buFont typeface="Arial"/>
              <a:buNone/>
            </a:pPr>
            <a:r>
              <a:rPr lang="en-US" sz="1200" i="0">
                <a:solidFill>
                  <a:schemeClr val="dk1"/>
                </a:solidFill>
                <a:latin typeface="Arial"/>
                <a:ea typeface="Arial"/>
                <a:cs typeface="Arial"/>
                <a:sym typeface="Arial"/>
              </a:rPr>
              <a:t>Model: ở phần trước mình đã nhắc lại cho các bạn về 3 tầng trong mô hình</a:t>
            </a:r>
            <a:endParaRPr sz="1200" i="1">
              <a:solidFill>
                <a:schemeClr val="dk1"/>
              </a:solidFill>
              <a:latin typeface="Arial"/>
              <a:ea typeface="Arial"/>
              <a:cs typeface="Arial"/>
              <a:sym typeface="Arial"/>
            </a:endParaRPr>
          </a:p>
          <a:p>
            <a:pPr marL="0" lvl="0" indent="0" algn="l" rtl="0">
              <a:lnSpc>
                <a:spcPct val="100000"/>
              </a:lnSpc>
              <a:spcBef>
                <a:spcPts val="0"/>
              </a:spcBef>
              <a:spcAft>
                <a:spcPts val="0"/>
              </a:spcAft>
              <a:buSzPts val="1400"/>
              <a:buNone/>
            </a:pPr>
            <a:r>
              <a:rPr lang="en-US" sz="1200" i="0">
                <a:solidFill>
                  <a:schemeClr val="dk1"/>
                </a:solidFill>
                <a:latin typeface="Arial"/>
                <a:ea typeface="Arial"/>
                <a:cs typeface="Arial"/>
                <a:sym typeface="Arial"/>
              </a:rPr>
              <a:t>View: là tầng giao diện, hiển thị dữ liệu được truy xuất từ tầng model</a:t>
            </a:r>
            <a:endParaRPr sz="1200" i="0">
              <a:solidFill>
                <a:schemeClr val="dk1"/>
              </a:solidFill>
              <a:latin typeface="Arial"/>
              <a:ea typeface="Arial"/>
              <a:cs typeface="Arial"/>
              <a:sym typeface="Arial"/>
            </a:endParaRPr>
          </a:p>
          <a:p>
            <a:pPr marL="0" lvl="0" indent="0" algn="l" rtl="0">
              <a:lnSpc>
                <a:spcPct val="100000"/>
              </a:lnSpc>
              <a:spcBef>
                <a:spcPts val="0"/>
              </a:spcBef>
              <a:spcAft>
                <a:spcPts val="0"/>
              </a:spcAft>
              <a:buSzPts val="1400"/>
              <a:buNone/>
            </a:pPr>
            <a:r>
              <a:rPr lang="en-US" sz="1200" i="0">
                <a:solidFill>
                  <a:schemeClr val="dk1"/>
                </a:solidFill>
                <a:latin typeface="Arial"/>
                <a:ea typeface="Arial"/>
                <a:cs typeface="Arial"/>
                <a:sym typeface="Arial"/>
              </a:rPr>
              <a:t>Controller: đây là tầng giúp kết nối giữa tầng model và tầng view trong mô hình MVC, có nghĩa là nếu phía client yêu cầu hiển thị dữ liệu thì controller gọi giữ liệu từ model và trả về cho view vì view tương tác trực tiếp với client</a:t>
            </a:r>
            <a:endParaRPr sz="1200" i="1">
              <a:solidFill>
                <a:schemeClr val="dk1"/>
              </a:solidFill>
              <a:latin typeface="Arial"/>
              <a:ea typeface="Arial"/>
              <a:cs typeface="Arial"/>
              <a:sym typeface="Arial"/>
            </a:endParaRPr>
          </a:p>
          <a:p>
            <a:pPr marL="0" lvl="0" indent="0" algn="l" rtl="0">
              <a:lnSpc>
                <a:spcPct val="100000"/>
              </a:lnSpc>
              <a:spcBef>
                <a:spcPts val="0"/>
              </a:spcBef>
              <a:spcAft>
                <a:spcPts val="0"/>
              </a:spcAft>
              <a:buClr>
                <a:schemeClr val="dk1"/>
              </a:buClr>
              <a:buSzPts val="1200"/>
              <a:buFont typeface="Arial"/>
              <a:buNone/>
            </a:pPr>
            <a:endParaRPr/>
          </a:p>
          <a:p>
            <a:pPr marL="0" lvl="0" indent="0" algn="l" rtl="0">
              <a:lnSpc>
                <a:spcPct val="100000"/>
              </a:lnSpc>
              <a:spcBef>
                <a:spcPts val="0"/>
              </a:spcBef>
              <a:spcAft>
                <a:spcPts val="0"/>
              </a:spcAft>
              <a:buClr>
                <a:schemeClr val="dk1"/>
              </a:buClr>
              <a:buSzPts val="1200"/>
              <a:buFont typeface="Arial"/>
              <a:buNone/>
            </a:pPr>
            <a:r>
              <a:rPr lang="en-US"/>
              <a:t>Cơ chế hoạt động</a:t>
            </a:r>
            <a:endParaRPr/>
          </a:p>
          <a:p>
            <a:pPr marL="0" lvl="0" indent="0" algn="l" rtl="0">
              <a:lnSpc>
                <a:spcPct val="100000"/>
              </a:lnSpc>
              <a:spcBef>
                <a:spcPts val="0"/>
              </a:spcBef>
              <a:spcAft>
                <a:spcPts val="0"/>
              </a:spcAft>
              <a:buSzPts val="1400"/>
              <a:buNone/>
            </a:pPr>
            <a:r>
              <a:rPr lang="en-US" sz="1200">
                <a:solidFill>
                  <a:schemeClr val="dk1"/>
                </a:solidFill>
                <a:latin typeface="Arial"/>
                <a:ea typeface="Arial"/>
                <a:cs typeface="Arial"/>
                <a:sym typeface="Arial"/>
              </a:rPr>
              <a:t>User gửi 1 yêu cầu tới server bằng cách truyền vào 1 URL trong browser </a:t>
            </a:r>
            <a:endParaRPr sz="1200">
              <a:solidFill>
                <a:schemeClr val="dk1"/>
              </a:solidFill>
              <a:latin typeface="Arial"/>
              <a:ea typeface="Arial"/>
              <a:cs typeface="Arial"/>
              <a:sym typeface="Arial"/>
            </a:endParaRPr>
          </a:p>
          <a:p>
            <a:pPr marL="0" lvl="0" indent="0" algn="l" rtl="0">
              <a:lnSpc>
                <a:spcPct val="100000"/>
              </a:lnSpc>
              <a:spcBef>
                <a:spcPts val="0"/>
              </a:spcBef>
              <a:spcAft>
                <a:spcPts val="0"/>
              </a:spcAft>
              <a:buSzPts val="1400"/>
              <a:buNone/>
            </a:pPr>
            <a:r>
              <a:rPr lang="en-US" sz="1200">
                <a:solidFill>
                  <a:schemeClr val="dk1"/>
                </a:solidFill>
                <a:latin typeface="Arial"/>
                <a:ea typeface="Arial"/>
                <a:cs typeface="Arial"/>
                <a:sym typeface="Arial"/>
              </a:rPr>
              <a:t>Yêu cầu đó được gửi tới controller đầu tiên, controller sẽ xử lý yêu cầu, nếu yêu cầu cần truy xuất dữ liệu thì controller sẽ chuyển qua tầng model </a:t>
            </a:r>
            <a:endParaRPr sz="1200">
              <a:solidFill>
                <a:schemeClr val="dk1"/>
              </a:solidFill>
              <a:latin typeface="Arial"/>
              <a:ea typeface="Arial"/>
              <a:cs typeface="Arial"/>
              <a:sym typeface="Arial"/>
            </a:endParaRPr>
          </a:p>
          <a:p>
            <a:pPr marL="0" lvl="0" indent="0" algn="l" rtl="0">
              <a:lnSpc>
                <a:spcPct val="100000"/>
              </a:lnSpc>
              <a:spcBef>
                <a:spcPts val="0"/>
              </a:spcBef>
              <a:spcAft>
                <a:spcPts val="0"/>
              </a:spcAft>
              <a:buSzPts val="1400"/>
              <a:buNone/>
            </a:pPr>
            <a:r>
              <a:rPr lang="en-US" sz="1200">
                <a:solidFill>
                  <a:schemeClr val="dk1"/>
                </a:solidFill>
                <a:latin typeface="Arial"/>
                <a:ea typeface="Arial"/>
                <a:cs typeface="Arial"/>
                <a:sym typeface="Arial"/>
              </a:rPr>
              <a:t>Tại tầng model, dữ liệu được truy xuất từ database và sau đó truyền qua view thông qua controller </a:t>
            </a:r>
            <a:endParaRPr sz="1200">
              <a:solidFill>
                <a:schemeClr val="dk1"/>
              </a:solidFill>
              <a:latin typeface="Arial"/>
              <a:ea typeface="Arial"/>
              <a:cs typeface="Arial"/>
              <a:sym typeface="Arial"/>
            </a:endParaRPr>
          </a:p>
          <a:p>
            <a:pPr marL="0" lvl="0" indent="0" algn="l" rtl="0">
              <a:lnSpc>
                <a:spcPct val="100000"/>
              </a:lnSpc>
              <a:spcBef>
                <a:spcPts val="0"/>
              </a:spcBef>
              <a:spcAft>
                <a:spcPts val="0"/>
              </a:spcAft>
              <a:buSzPts val="1400"/>
              <a:buNone/>
            </a:pPr>
            <a:r>
              <a:rPr lang="en-US" sz="1200">
                <a:solidFill>
                  <a:schemeClr val="dk1"/>
                </a:solidFill>
                <a:latin typeface="Arial"/>
                <a:ea typeface="Arial"/>
                <a:cs typeface="Arial"/>
                <a:sym typeface="Arial"/>
              </a:rPr>
              <a:t>Controller sẽ giúp dữ liệu được chuyển từ model qua view </a:t>
            </a:r>
            <a:endParaRPr sz="1200">
              <a:solidFill>
                <a:schemeClr val="dk1"/>
              </a:solidFill>
              <a:latin typeface="Arial"/>
              <a:ea typeface="Arial"/>
              <a:cs typeface="Arial"/>
              <a:sym typeface="Arial"/>
            </a:endParaRPr>
          </a:p>
          <a:p>
            <a:pPr marL="0" lvl="0" indent="0" algn="l" rtl="0">
              <a:lnSpc>
                <a:spcPct val="100000"/>
              </a:lnSpc>
              <a:spcBef>
                <a:spcPts val="0"/>
              </a:spcBef>
              <a:spcAft>
                <a:spcPts val="0"/>
              </a:spcAft>
              <a:buSzPts val="1400"/>
              <a:buNone/>
            </a:pPr>
            <a:r>
              <a:rPr lang="en-US" sz="1200">
                <a:solidFill>
                  <a:schemeClr val="dk1"/>
                </a:solidFill>
                <a:latin typeface="Arial"/>
                <a:ea typeface="Arial"/>
                <a:cs typeface="Arial"/>
                <a:sym typeface="Arial"/>
              </a:rPr>
              <a:t>View là tầng cuối cùng giao tiếp với User, mọi dữ liệu sẽ được hiển thị cho User thông qua tầng View</a:t>
            </a:r>
            <a:endParaRPr sz="1200">
              <a:solidFill>
                <a:schemeClr val="dk1"/>
              </a:solidFill>
              <a:latin typeface="Arial"/>
              <a:ea typeface="Arial"/>
              <a:cs typeface="Arial"/>
              <a:sym typeface="Arial"/>
            </a:endParaRPr>
          </a:p>
          <a:p>
            <a:pPr marL="0" lvl="0" indent="0" algn="l" rtl="0">
              <a:lnSpc>
                <a:spcPct val="100000"/>
              </a:lnSpc>
              <a:spcBef>
                <a:spcPts val="0"/>
              </a:spcBef>
              <a:spcAft>
                <a:spcPts val="0"/>
              </a:spcAft>
              <a:buClr>
                <a:schemeClr val="dk1"/>
              </a:buClr>
              <a:buSzPts val="1200"/>
              <a:buFont typeface="Arial"/>
              <a:buNone/>
            </a:pPr>
            <a:endParaRPr/>
          </a:p>
          <a:p>
            <a:pPr marL="0" lvl="0" indent="0" algn="l" rtl="0">
              <a:lnSpc>
                <a:spcPct val="100000"/>
              </a:lnSpc>
              <a:spcBef>
                <a:spcPts val="0"/>
              </a:spcBef>
              <a:spcAft>
                <a:spcPts val="0"/>
              </a:spcAft>
              <a:buClr>
                <a:schemeClr val="dk1"/>
              </a:buClr>
              <a:buSzPts val="1200"/>
              <a:buFont typeface="Arial"/>
              <a:buNone/>
            </a:pPr>
            <a:endParaRPr/>
          </a:p>
          <a:p>
            <a:pPr marL="228600" lvl="0" indent="-228600" algn="l" rtl="0">
              <a:lnSpc>
                <a:spcPct val="100000"/>
              </a:lnSpc>
              <a:spcBef>
                <a:spcPts val="0"/>
              </a:spcBef>
              <a:spcAft>
                <a:spcPts val="0"/>
              </a:spcAft>
              <a:buClr>
                <a:schemeClr val="dk1"/>
              </a:buClr>
              <a:buSzPts val="1200"/>
              <a:buFont typeface="Arial"/>
              <a:buAutoNum type="arabicPeriod"/>
            </a:pPr>
            <a:r>
              <a:rPr lang="en-US"/>
              <a:t>Microsoft sql server</a:t>
            </a:r>
            <a:endParaRPr/>
          </a:p>
          <a:p>
            <a:pPr marL="0" lvl="0" indent="0" algn="l" rtl="0">
              <a:lnSpc>
                <a:spcPct val="100000"/>
              </a:lnSpc>
              <a:spcBef>
                <a:spcPts val="0"/>
              </a:spcBef>
              <a:spcAft>
                <a:spcPts val="0"/>
              </a:spcAft>
              <a:buSzPts val="1400"/>
              <a:buNone/>
            </a:pPr>
            <a:r>
              <a:rPr lang="en-US" sz="1200">
                <a:solidFill>
                  <a:schemeClr val="dk1"/>
                </a:solidFill>
                <a:latin typeface="Arial"/>
                <a:ea typeface="Arial"/>
                <a:cs typeface="Arial"/>
                <a:sym typeface="Arial"/>
              </a:rPr>
              <a:t>User gửi 1 yêu cầu tới server bằng cách truyền vào 1 URL trong browser </a:t>
            </a:r>
            <a:endParaRPr sz="1200">
              <a:solidFill>
                <a:schemeClr val="dk1"/>
              </a:solidFill>
              <a:latin typeface="Arial"/>
              <a:ea typeface="Arial"/>
              <a:cs typeface="Arial"/>
              <a:sym typeface="Arial"/>
            </a:endParaRPr>
          </a:p>
          <a:p>
            <a:pPr marL="0" lvl="0" indent="0" algn="l" rtl="0">
              <a:lnSpc>
                <a:spcPct val="100000"/>
              </a:lnSpc>
              <a:spcBef>
                <a:spcPts val="0"/>
              </a:spcBef>
              <a:spcAft>
                <a:spcPts val="0"/>
              </a:spcAft>
              <a:buSzPts val="1400"/>
              <a:buNone/>
            </a:pPr>
            <a:r>
              <a:rPr lang="en-US" sz="1200">
                <a:solidFill>
                  <a:schemeClr val="dk1"/>
                </a:solidFill>
                <a:latin typeface="Arial"/>
                <a:ea typeface="Arial"/>
                <a:cs typeface="Arial"/>
                <a:sym typeface="Arial"/>
              </a:rPr>
              <a:t>Yêu cầu đó được gửi tới controller đầu tiên, controller sẽ xử lý yêu cầu, nếu yêu cầu cần truy xuất dữ liệu thì controller sẽ chuyển qua tầng model </a:t>
            </a:r>
            <a:endParaRPr sz="1200">
              <a:solidFill>
                <a:schemeClr val="dk1"/>
              </a:solidFill>
              <a:latin typeface="Arial"/>
              <a:ea typeface="Arial"/>
              <a:cs typeface="Arial"/>
              <a:sym typeface="Arial"/>
            </a:endParaRPr>
          </a:p>
          <a:p>
            <a:pPr marL="0" lvl="0" indent="0" algn="l" rtl="0">
              <a:lnSpc>
                <a:spcPct val="100000"/>
              </a:lnSpc>
              <a:spcBef>
                <a:spcPts val="0"/>
              </a:spcBef>
              <a:spcAft>
                <a:spcPts val="0"/>
              </a:spcAft>
              <a:buSzPts val="1400"/>
              <a:buNone/>
            </a:pPr>
            <a:r>
              <a:rPr lang="en-US" sz="1200">
                <a:solidFill>
                  <a:schemeClr val="dk1"/>
                </a:solidFill>
                <a:latin typeface="Arial"/>
                <a:ea typeface="Arial"/>
                <a:cs typeface="Arial"/>
                <a:sym typeface="Arial"/>
              </a:rPr>
              <a:t>Tại tầng model, dữ liệu được truy xuất từ database và sau đó truyền qua view thông qua controller </a:t>
            </a:r>
            <a:endParaRPr sz="1200">
              <a:solidFill>
                <a:schemeClr val="dk1"/>
              </a:solidFill>
              <a:latin typeface="Arial"/>
              <a:ea typeface="Arial"/>
              <a:cs typeface="Arial"/>
              <a:sym typeface="Arial"/>
            </a:endParaRPr>
          </a:p>
          <a:p>
            <a:pPr marL="0" lvl="0" indent="0" algn="l" rtl="0">
              <a:lnSpc>
                <a:spcPct val="100000"/>
              </a:lnSpc>
              <a:spcBef>
                <a:spcPts val="0"/>
              </a:spcBef>
              <a:spcAft>
                <a:spcPts val="0"/>
              </a:spcAft>
              <a:buSzPts val="1400"/>
              <a:buNone/>
            </a:pPr>
            <a:r>
              <a:rPr lang="en-US" sz="1200">
                <a:solidFill>
                  <a:schemeClr val="dk1"/>
                </a:solidFill>
                <a:latin typeface="Arial"/>
                <a:ea typeface="Arial"/>
                <a:cs typeface="Arial"/>
                <a:sym typeface="Arial"/>
              </a:rPr>
              <a:t>Controller sẽ giúp dữ liệu được chuyển từ model qua view </a:t>
            </a:r>
            <a:endParaRPr sz="1200">
              <a:solidFill>
                <a:schemeClr val="dk1"/>
              </a:solidFill>
              <a:latin typeface="Arial"/>
              <a:ea typeface="Arial"/>
              <a:cs typeface="Arial"/>
              <a:sym typeface="Arial"/>
            </a:endParaRPr>
          </a:p>
          <a:p>
            <a:pPr marL="0" lvl="0" indent="0" algn="l" rtl="0">
              <a:lnSpc>
                <a:spcPct val="100000"/>
              </a:lnSpc>
              <a:spcBef>
                <a:spcPts val="0"/>
              </a:spcBef>
              <a:spcAft>
                <a:spcPts val="0"/>
              </a:spcAft>
              <a:buSzPts val="1400"/>
              <a:buNone/>
            </a:pPr>
            <a:r>
              <a:rPr lang="en-US" sz="1200">
                <a:solidFill>
                  <a:schemeClr val="dk1"/>
                </a:solidFill>
                <a:latin typeface="Arial"/>
                <a:ea typeface="Arial"/>
                <a:cs typeface="Arial"/>
                <a:sym typeface="Arial"/>
              </a:rPr>
              <a:t>View là tầng cuối cùng giao tiếp với User, mọi dữ liệu sẽ được hiển thị cho User thông qua tầng View</a:t>
            </a:r>
            <a:endParaRPr sz="1200">
              <a:solidFill>
                <a:schemeClr val="dk1"/>
              </a:solidFill>
              <a:latin typeface="Arial"/>
              <a:ea typeface="Arial"/>
              <a:cs typeface="Arial"/>
              <a:sym typeface="Arial"/>
            </a:endParaRPr>
          </a:p>
          <a:p>
            <a:pPr marL="228600" lvl="0" indent="-152400" algn="l" rtl="0">
              <a:lnSpc>
                <a:spcPct val="100000"/>
              </a:lnSpc>
              <a:spcBef>
                <a:spcPts val="0"/>
              </a:spcBef>
              <a:spcAft>
                <a:spcPts val="0"/>
              </a:spcAft>
              <a:buClr>
                <a:schemeClr val="dk1"/>
              </a:buClr>
              <a:buSzPts val="1200"/>
              <a:buFont typeface="Arial"/>
              <a:buNone/>
            </a:pPr>
            <a:endParaRPr/>
          </a:p>
        </p:txBody>
      </p:sp>
      <p:sp>
        <p:nvSpPr>
          <p:cNvPr id="623" name="Google Shape;623;p7:notes"/>
          <p:cNvSpPr txBox="1">
            <a:spLocks noGrp="1"/>
          </p:cNvSpPr>
          <p:nvPr>
            <p:ph type="sldNum" idx="12"/>
          </p:nvPr>
        </p:nvSpPr>
        <p:spPr>
          <a:xfrm>
            <a:off x="4399200" y="9555480"/>
            <a:ext cx="3372840" cy="502560"/>
          </a:xfrm>
          <a:prstGeom prst="rect">
            <a:avLst/>
          </a:prstGeom>
          <a:noFill/>
          <a:ln>
            <a:noFill/>
          </a:ln>
        </p:spPr>
        <p:txBody>
          <a:bodyPr spcFirstLastPara="1" wrap="square" lIns="0" tIns="0" rIns="0" bIns="0" anchor="b" anchorCtr="0">
            <a:noAutofit/>
          </a:bodyPr>
          <a:lstStyle/>
          <a:p>
            <a:pPr marL="0" lvl="0" indent="0" algn="r" rtl="0">
              <a:lnSpc>
                <a:spcPct val="100000"/>
              </a:lnSpc>
              <a:spcBef>
                <a:spcPts val="0"/>
              </a:spcBef>
              <a:spcAft>
                <a:spcPts val="0"/>
              </a:spcAft>
              <a:buSzPts val="1400"/>
              <a:buNone/>
            </a:pPr>
            <a:fld id="{00000000-1234-1234-1234-123412341234}" type="slidenum">
              <a:rPr lang="en-US" sz="1400" b="0" strike="noStrike">
                <a:latin typeface="Times New Roman"/>
                <a:ea typeface="Times New Roman"/>
                <a:cs typeface="Times New Roman"/>
                <a:sym typeface="Times New Roman"/>
              </a:rPr>
              <a:t>8</a:t>
            </a:fld>
            <a:endParaRPr sz="1400" b="0" strike="noStrike">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87" name="Google Shape;787;p12:notes"/>
          <p:cNvSpPr txBox="1">
            <a:spLocks noGrp="1"/>
          </p:cNvSpPr>
          <p:nvPr>
            <p:ph type="body" idx="1"/>
          </p:nvPr>
        </p:nvSpPr>
        <p:spPr>
          <a:xfrm>
            <a:off x="685800" y="4400640"/>
            <a:ext cx="5486040" cy="36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788" name="Google Shape;788;p12:notes"/>
          <p:cNvSpPr txBox="1"/>
          <p:nvPr/>
        </p:nvSpPr>
        <p:spPr>
          <a:xfrm>
            <a:off x="3884760" y="8685360"/>
            <a:ext cx="2971440" cy="45828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9</a:t>
            </a:fld>
            <a:endParaRPr sz="1200" b="0" i="0" u="none" strike="noStrike" cap="none">
              <a:solidFill>
                <a:schemeClr val="dk1"/>
              </a:solidFill>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4"/>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64"/>
        <p:cNvGrpSpPr/>
        <p:nvPr/>
      </p:nvGrpSpPr>
      <p:grpSpPr>
        <a:xfrm>
          <a:off x="0" y="0"/>
          <a:ext cx="0" cy="0"/>
          <a:chOff x="0" y="0"/>
          <a:chExt cx="0" cy="0"/>
        </a:xfrm>
      </p:grpSpPr>
      <p:sp>
        <p:nvSpPr>
          <p:cNvPr id="65" name="Google Shape;65;p43"/>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43"/>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7" name="Google Shape;67;p43"/>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68"/>
        <p:cNvGrpSpPr/>
        <p:nvPr/>
      </p:nvGrpSpPr>
      <p:grpSpPr>
        <a:xfrm>
          <a:off x="0" y="0"/>
          <a:ext cx="0" cy="0"/>
          <a:chOff x="0" y="0"/>
          <a:chExt cx="0" cy="0"/>
        </a:xfrm>
      </p:grpSpPr>
      <p:sp>
        <p:nvSpPr>
          <p:cNvPr id="69" name="Google Shape;69;p44"/>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44"/>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1" name="Google Shape;71;p44"/>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44"/>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3" name="Google Shape;73;p44"/>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74"/>
        <p:cNvGrpSpPr/>
        <p:nvPr/>
      </p:nvGrpSpPr>
      <p:grpSpPr>
        <a:xfrm>
          <a:off x="0" y="0"/>
          <a:ext cx="0" cy="0"/>
          <a:chOff x="0" y="0"/>
          <a:chExt cx="0" cy="0"/>
        </a:xfrm>
      </p:grpSpPr>
      <p:sp>
        <p:nvSpPr>
          <p:cNvPr id="75" name="Google Shape;75;p4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45"/>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7" name="Google Shape;77;p45"/>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8" name="Google Shape;78;p45"/>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9" name="Google Shape;79;p45"/>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45"/>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45"/>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7"/>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08"/>
        <p:cNvGrpSpPr/>
        <p:nvPr/>
      </p:nvGrpSpPr>
      <p:grpSpPr>
        <a:xfrm>
          <a:off x="0" y="0"/>
          <a:ext cx="0" cy="0"/>
          <a:chOff x="0" y="0"/>
          <a:chExt cx="0" cy="0"/>
        </a:xfrm>
      </p:grpSpPr>
      <p:sp>
        <p:nvSpPr>
          <p:cNvPr id="109" name="Google Shape;109;p3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 name="Google Shape;110;p35"/>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11"/>
        <p:cNvGrpSpPr/>
        <p:nvPr/>
      </p:nvGrpSpPr>
      <p:grpSpPr>
        <a:xfrm>
          <a:off x="0" y="0"/>
          <a:ext cx="0" cy="0"/>
          <a:chOff x="0" y="0"/>
          <a:chExt cx="0" cy="0"/>
        </a:xfrm>
      </p:grpSpPr>
      <p:sp>
        <p:nvSpPr>
          <p:cNvPr id="112" name="Google Shape;112;p46"/>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46"/>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14"/>
        <p:cNvGrpSpPr/>
        <p:nvPr/>
      </p:nvGrpSpPr>
      <p:grpSpPr>
        <a:xfrm>
          <a:off x="0" y="0"/>
          <a:ext cx="0" cy="0"/>
          <a:chOff x="0" y="0"/>
          <a:chExt cx="0" cy="0"/>
        </a:xfrm>
      </p:grpSpPr>
      <p:sp>
        <p:nvSpPr>
          <p:cNvPr id="115" name="Google Shape;115;p47"/>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4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17" name="Google Shape;117;p47"/>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8"/>
        <p:cNvGrpSpPr/>
        <p:nvPr/>
      </p:nvGrpSpPr>
      <p:grpSpPr>
        <a:xfrm>
          <a:off x="0" y="0"/>
          <a:ext cx="0" cy="0"/>
          <a:chOff x="0" y="0"/>
          <a:chExt cx="0" cy="0"/>
        </a:xfrm>
      </p:grpSpPr>
      <p:sp>
        <p:nvSpPr>
          <p:cNvPr id="119" name="Google Shape;119;p48"/>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120"/>
        <p:cNvGrpSpPr/>
        <p:nvPr/>
      </p:nvGrpSpPr>
      <p:grpSpPr>
        <a:xfrm>
          <a:off x="0" y="0"/>
          <a:ext cx="0" cy="0"/>
          <a:chOff x="0" y="0"/>
          <a:chExt cx="0" cy="0"/>
        </a:xfrm>
      </p:grpSpPr>
      <p:sp>
        <p:nvSpPr>
          <p:cNvPr id="121" name="Google Shape;121;p49"/>
          <p:cNvSpPr txBox="1">
            <a:spLocks noGrp="1"/>
          </p:cNvSpPr>
          <p:nvPr>
            <p:ph type="subTitle" idx="1"/>
          </p:nvPr>
        </p:nvSpPr>
        <p:spPr>
          <a:xfrm>
            <a:off x="609480" y="273600"/>
            <a:ext cx="10972440" cy="53078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122"/>
        <p:cNvGrpSpPr/>
        <p:nvPr/>
      </p:nvGrpSpPr>
      <p:grpSpPr>
        <a:xfrm>
          <a:off x="0" y="0"/>
          <a:ext cx="0" cy="0"/>
          <a:chOff x="0" y="0"/>
          <a:chExt cx="0" cy="0"/>
        </a:xfrm>
      </p:grpSpPr>
      <p:sp>
        <p:nvSpPr>
          <p:cNvPr id="123" name="Google Shape;123;p50"/>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p5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25" name="Google Shape;125;p50"/>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26" name="Google Shape;126;p5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35"/>
        <p:cNvGrpSpPr/>
        <p:nvPr/>
      </p:nvGrpSpPr>
      <p:grpSpPr>
        <a:xfrm>
          <a:off x="0" y="0"/>
          <a:ext cx="0" cy="0"/>
          <a:chOff x="0" y="0"/>
          <a:chExt cx="0" cy="0"/>
        </a:xfrm>
      </p:grpSpPr>
      <p:sp>
        <p:nvSpPr>
          <p:cNvPr id="36" name="Google Shape;36;p23"/>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2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127"/>
        <p:cNvGrpSpPr/>
        <p:nvPr/>
      </p:nvGrpSpPr>
      <p:grpSpPr>
        <a:xfrm>
          <a:off x="0" y="0"/>
          <a:ext cx="0" cy="0"/>
          <a:chOff x="0" y="0"/>
          <a:chExt cx="0" cy="0"/>
        </a:xfrm>
      </p:grpSpPr>
      <p:sp>
        <p:nvSpPr>
          <p:cNvPr id="128" name="Google Shape;128;p51"/>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51"/>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30" name="Google Shape;130;p51"/>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31" name="Google Shape;131;p51"/>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132"/>
        <p:cNvGrpSpPr/>
        <p:nvPr/>
      </p:nvGrpSpPr>
      <p:grpSpPr>
        <a:xfrm>
          <a:off x="0" y="0"/>
          <a:ext cx="0" cy="0"/>
          <a:chOff x="0" y="0"/>
          <a:chExt cx="0" cy="0"/>
        </a:xfrm>
      </p:grpSpPr>
      <p:sp>
        <p:nvSpPr>
          <p:cNvPr id="133" name="Google Shape;133;p52"/>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 name="Google Shape;134;p52"/>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35" name="Google Shape;135;p52"/>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36" name="Google Shape;136;p52"/>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137"/>
        <p:cNvGrpSpPr/>
        <p:nvPr/>
      </p:nvGrpSpPr>
      <p:grpSpPr>
        <a:xfrm>
          <a:off x="0" y="0"/>
          <a:ext cx="0" cy="0"/>
          <a:chOff x="0" y="0"/>
          <a:chExt cx="0" cy="0"/>
        </a:xfrm>
      </p:grpSpPr>
      <p:sp>
        <p:nvSpPr>
          <p:cNvPr id="138" name="Google Shape;138;p53"/>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53"/>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40" name="Google Shape;140;p53"/>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141"/>
        <p:cNvGrpSpPr/>
        <p:nvPr/>
      </p:nvGrpSpPr>
      <p:grpSpPr>
        <a:xfrm>
          <a:off x="0" y="0"/>
          <a:ext cx="0" cy="0"/>
          <a:chOff x="0" y="0"/>
          <a:chExt cx="0" cy="0"/>
        </a:xfrm>
      </p:grpSpPr>
      <p:sp>
        <p:nvSpPr>
          <p:cNvPr id="142" name="Google Shape;142;p54"/>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p54"/>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44" name="Google Shape;144;p54"/>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45" name="Google Shape;145;p54"/>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46" name="Google Shape;146;p54"/>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47"/>
        <p:cNvGrpSpPr/>
        <p:nvPr/>
      </p:nvGrpSpPr>
      <p:grpSpPr>
        <a:xfrm>
          <a:off x="0" y="0"/>
          <a:ext cx="0" cy="0"/>
          <a:chOff x="0" y="0"/>
          <a:chExt cx="0" cy="0"/>
        </a:xfrm>
      </p:grpSpPr>
      <p:sp>
        <p:nvSpPr>
          <p:cNvPr id="148" name="Google Shape;148;p5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55"/>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50" name="Google Shape;150;p55"/>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51" name="Google Shape;151;p55"/>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52" name="Google Shape;152;p55"/>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53" name="Google Shape;153;p55"/>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54" name="Google Shape;154;p55"/>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5"/>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86"/>
        <p:cNvGrpSpPr/>
        <p:nvPr/>
      </p:nvGrpSpPr>
      <p:grpSpPr>
        <a:xfrm>
          <a:off x="0" y="0"/>
          <a:ext cx="0" cy="0"/>
          <a:chOff x="0" y="0"/>
          <a:chExt cx="0" cy="0"/>
        </a:xfrm>
      </p:grpSpPr>
      <p:sp>
        <p:nvSpPr>
          <p:cNvPr id="187" name="Google Shape;187;p28"/>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8" name="Google Shape;188;p28"/>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89"/>
        <p:cNvGrpSpPr/>
        <p:nvPr/>
      </p:nvGrpSpPr>
      <p:grpSpPr>
        <a:xfrm>
          <a:off x="0" y="0"/>
          <a:ext cx="0" cy="0"/>
          <a:chOff x="0" y="0"/>
          <a:chExt cx="0" cy="0"/>
        </a:xfrm>
      </p:grpSpPr>
      <p:sp>
        <p:nvSpPr>
          <p:cNvPr id="190" name="Google Shape;190;p56"/>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1" name="Google Shape;191;p56"/>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92"/>
        <p:cNvGrpSpPr/>
        <p:nvPr/>
      </p:nvGrpSpPr>
      <p:grpSpPr>
        <a:xfrm>
          <a:off x="0" y="0"/>
          <a:ext cx="0" cy="0"/>
          <a:chOff x="0" y="0"/>
          <a:chExt cx="0" cy="0"/>
        </a:xfrm>
      </p:grpSpPr>
      <p:sp>
        <p:nvSpPr>
          <p:cNvPr id="193" name="Google Shape;193;p57"/>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5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95" name="Google Shape;195;p57"/>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6"/>
        <p:cNvGrpSpPr/>
        <p:nvPr/>
      </p:nvGrpSpPr>
      <p:grpSpPr>
        <a:xfrm>
          <a:off x="0" y="0"/>
          <a:ext cx="0" cy="0"/>
          <a:chOff x="0" y="0"/>
          <a:chExt cx="0" cy="0"/>
        </a:xfrm>
      </p:grpSpPr>
      <p:sp>
        <p:nvSpPr>
          <p:cNvPr id="197" name="Google Shape;197;p58"/>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38"/>
        <p:cNvGrpSpPr/>
        <p:nvPr/>
      </p:nvGrpSpPr>
      <p:grpSpPr>
        <a:xfrm>
          <a:off x="0" y="0"/>
          <a:ext cx="0" cy="0"/>
          <a:chOff x="0" y="0"/>
          <a:chExt cx="0" cy="0"/>
        </a:xfrm>
      </p:grpSpPr>
      <p:sp>
        <p:nvSpPr>
          <p:cNvPr id="39" name="Google Shape;39;p36"/>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36"/>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198"/>
        <p:cNvGrpSpPr/>
        <p:nvPr/>
      </p:nvGrpSpPr>
      <p:grpSpPr>
        <a:xfrm>
          <a:off x="0" y="0"/>
          <a:ext cx="0" cy="0"/>
          <a:chOff x="0" y="0"/>
          <a:chExt cx="0" cy="0"/>
        </a:xfrm>
      </p:grpSpPr>
      <p:sp>
        <p:nvSpPr>
          <p:cNvPr id="199" name="Google Shape;199;p59"/>
          <p:cNvSpPr txBox="1">
            <a:spLocks noGrp="1"/>
          </p:cNvSpPr>
          <p:nvPr>
            <p:ph type="subTitle" idx="1"/>
          </p:nvPr>
        </p:nvSpPr>
        <p:spPr>
          <a:xfrm>
            <a:off x="609480" y="273600"/>
            <a:ext cx="10972440" cy="53078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00"/>
        <p:cNvGrpSpPr/>
        <p:nvPr/>
      </p:nvGrpSpPr>
      <p:grpSpPr>
        <a:xfrm>
          <a:off x="0" y="0"/>
          <a:ext cx="0" cy="0"/>
          <a:chOff x="0" y="0"/>
          <a:chExt cx="0" cy="0"/>
        </a:xfrm>
      </p:grpSpPr>
      <p:sp>
        <p:nvSpPr>
          <p:cNvPr id="201" name="Google Shape;201;p60"/>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2" name="Google Shape;202;p6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03" name="Google Shape;203;p60"/>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04" name="Google Shape;204;p6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05"/>
        <p:cNvGrpSpPr/>
        <p:nvPr/>
      </p:nvGrpSpPr>
      <p:grpSpPr>
        <a:xfrm>
          <a:off x="0" y="0"/>
          <a:ext cx="0" cy="0"/>
          <a:chOff x="0" y="0"/>
          <a:chExt cx="0" cy="0"/>
        </a:xfrm>
      </p:grpSpPr>
      <p:sp>
        <p:nvSpPr>
          <p:cNvPr id="206" name="Google Shape;206;p61"/>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7" name="Google Shape;207;p61"/>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08" name="Google Shape;208;p61"/>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09" name="Google Shape;209;p61"/>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210"/>
        <p:cNvGrpSpPr/>
        <p:nvPr/>
      </p:nvGrpSpPr>
      <p:grpSpPr>
        <a:xfrm>
          <a:off x="0" y="0"/>
          <a:ext cx="0" cy="0"/>
          <a:chOff x="0" y="0"/>
          <a:chExt cx="0" cy="0"/>
        </a:xfrm>
      </p:grpSpPr>
      <p:sp>
        <p:nvSpPr>
          <p:cNvPr id="211" name="Google Shape;211;p62"/>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2" name="Google Shape;212;p62"/>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13" name="Google Shape;213;p62"/>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14" name="Google Shape;214;p62"/>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215"/>
        <p:cNvGrpSpPr/>
        <p:nvPr/>
      </p:nvGrpSpPr>
      <p:grpSpPr>
        <a:xfrm>
          <a:off x="0" y="0"/>
          <a:ext cx="0" cy="0"/>
          <a:chOff x="0" y="0"/>
          <a:chExt cx="0" cy="0"/>
        </a:xfrm>
      </p:grpSpPr>
      <p:sp>
        <p:nvSpPr>
          <p:cNvPr id="216" name="Google Shape;216;p63"/>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7" name="Google Shape;217;p63"/>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18" name="Google Shape;218;p63"/>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219"/>
        <p:cNvGrpSpPr/>
        <p:nvPr/>
      </p:nvGrpSpPr>
      <p:grpSpPr>
        <a:xfrm>
          <a:off x="0" y="0"/>
          <a:ext cx="0" cy="0"/>
          <a:chOff x="0" y="0"/>
          <a:chExt cx="0" cy="0"/>
        </a:xfrm>
      </p:grpSpPr>
      <p:sp>
        <p:nvSpPr>
          <p:cNvPr id="220" name="Google Shape;220;p64"/>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1" name="Google Shape;221;p64"/>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22" name="Google Shape;222;p64"/>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23" name="Google Shape;223;p64"/>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24" name="Google Shape;224;p64"/>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225"/>
        <p:cNvGrpSpPr/>
        <p:nvPr/>
      </p:nvGrpSpPr>
      <p:grpSpPr>
        <a:xfrm>
          <a:off x="0" y="0"/>
          <a:ext cx="0" cy="0"/>
          <a:chOff x="0" y="0"/>
          <a:chExt cx="0" cy="0"/>
        </a:xfrm>
      </p:grpSpPr>
      <p:sp>
        <p:nvSpPr>
          <p:cNvPr id="226" name="Google Shape;226;p6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7" name="Google Shape;227;p65"/>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28" name="Google Shape;228;p65"/>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29" name="Google Shape;229;p65"/>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30" name="Google Shape;230;p65"/>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31" name="Google Shape;231;p65"/>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32" name="Google Shape;232;p65"/>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10"/>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411"/>
        <p:cNvGrpSpPr/>
        <p:nvPr/>
      </p:nvGrpSpPr>
      <p:grpSpPr>
        <a:xfrm>
          <a:off x="0" y="0"/>
          <a:ext cx="0" cy="0"/>
          <a:chOff x="0" y="0"/>
          <a:chExt cx="0" cy="0"/>
        </a:xfrm>
      </p:grpSpPr>
      <p:sp>
        <p:nvSpPr>
          <p:cNvPr id="412" name="Google Shape;412;p88"/>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3" name="Google Shape;413;p88"/>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414"/>
        <p:cNvGrpSpPr/>
        <p:nvPr/>
      </p:nvGrpSpPr>
      <p:grpSpPr>
        <a:xfrm>
          <a:off x="0" y="0"/>
          <a:ext cx="0" cy="0"/>
          <a:chOff x="0" y="0"/>
          <a:chExt cx="0" cy="0"/>
        </a:xfrm>
      </p:grpSpPr>
      <p:sp>
        <p:nvSpPr>
          <p:cNvPr id="415" name="Google Shape;415;p89"/>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6" name="Google Shape;416;p89"/>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41"/>
        <p:cNvGrpSpPr/>
        <p:nvPr/>
      </p:nvGrpSpPr>
      <p:grpSpPr>
        <a:xfrm>
          <a:off x="0" y="0"/>
          <a:ext cx="0" cy="0"/>
          <a:chOff x="0" y="0"/>
          <a:chExt cx="0" cy="0"/>
        </a:xfrm>
      </p:grpSpPr>
      <p:sp>
        <p:nvSpPr>
          <p:cNvPr id="42" name="Google Shape;42;p37"/>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3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4" name="Google Shape;44;p37"/>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417"/>
        <p:cNvGrpSpPr/>
        <p:nvPr/>
      </p:nvGrpSpPr>
      <p:grpSpPr>
        <a:xfrm>
          <a:off x="0" y="0"/>
          <a:ext cx="0" cy="0"/>
          <a:chOff x="0" y="0"/>
          <a:chExt cx="0" cy="0"/>
        </a:xfrm>
      </p:grpSpPr>
      <p:sp>
        <p:nvSpPr>
          <p:cNvPr id="418" name="Google Shape;418;p90"/>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9" name="Google Shape;419;p90"/>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20" name="Google Shape;420;p90"/>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1"/>
        <p:cNvGrpSpPr/>
        <p:nvPr/>
      </p:nvGrpSpPr>
      <p:grpSpPr>
        <a:xfrm>
          <a:off x="0" y="0"/>
          <a:ext cx="0" cy="0"/>
          <a:chOff x="0" y="0"/>
          <a:chExt cx="0" cy="0"/>
        </a:xfrm>
      </p:grpSpPr>
      <p:sp>
        <p:nvSpPr>
          <p:cNvPr id="422" name="Google Shape;422;p91"/>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423"/>
        <p:cNvGrpSpPr/>
        <p:nvPr/>
      </p:nvGrpSpPr>
      <p:grpSpPr>
        <a:xfrm>
          <a:off x="0" y="0"/>
          <a:ext cx="0" cy="0"/>
          <a:chOff x="0" y="0"/>
          <a:chExt cx="0" cy="0"/>
        </a:xfrm>
      </p:grpSpPr>
      <p:sp>
        <p:nvSpPr>
          <p:cNvPr id="424" name="Google Shape;424;p92"/>
          <p:cNvSpPr txBox="1">
            <a:spLocks noGrp="1"/>
          </p:cNvSpPr>
          <p:nvPr>
            <p:ph type="subTitle" idx="1"/>
          </p:nvPr>
        </p:nvSpPr>
        <p:spPr>
          <a:xfrm>
            <a:off x="609480" y="273600"/>
            <a:ext cx="10972440" cy="53078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425"/>
        <p:cNvGrpSpPr/>
        <p:nvPr/>
      </p:nvGrpSpPr>
      <p:grpSpPr>
        <a:xfrm>
          <a:off x="0" y="0"/>
          <a:ext cx="0" cy="0"/>
          <a:chOff x="0" y="0"/>
          <a:chExt cx="0" cy="0"/>
        </a:xfrm>
      </p:grpSpPr>
      <p:sp>
        <p:nvSpPr>
          <p:cNvPr id="426" name="Google Shape;426;p93"/>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7" name="Google Shape;427;p93"/>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28" name="Google Shape;428;p93"/>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29" name="Google Shape;429;p93"/>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430"/>
        <p:cNvGrpSpPr/>
        <p:nvPr/>
      </p:nvGrpSpPr>
      <p:grpSpPr>
        <a:xfrm>
          <a:off x="0" y="0"/>
          <a:ext cx="0" cy="0"/>
          <a:chOff x="0" y="0"/>
          <a:chExt cx="0" cy="0"/>
        </a:xfrm>
      </p:grpSpPr>
      <p:sp>
        <p:nvSpPr>
          <p:cNvPr id="431" name="Google Shape;431;p94"/>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2" name="Google Shape;432;p94"/>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33" name="Google Shape;433;p94"/>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34" name="Google Shape;434;p94"/>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435"/>
        <p:cNvGrpSpPr/>
        <p:nvPr/>
      </p:nvGrpSpPr>
      <p:grpSpPr>
        <a:xfrm>
          <a:off x="0" y="0"/>
          <a:ext cx="0" cy="0"/>
          <a:chOff x="0" y="0"/>
          <a:chExt cx="0" cy="0"/>
        </a:xfrm>
      </p:grpSpPr>
      <p:sp>
        <p:nvSpPr>
          <p:cNvPr id="436" name="Google Shape;436;p9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7" name="Google Shape;437;p95"/>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38" name="Google Shape;438;p95"/>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39" name="Google Shape;439;p95"/>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40"/>
        <p:cNvGrpSpPr/>
        <p:nvPr/>
      </p:nvGrpSpPr>
      <p:grpSpPr>
        <a:xfrm>
          <a:off x="0" y="0"/>
          <a:ext cx="0" cy="0"/>
          <a:chOff x="0" y="0"/>
          <a:chExt cx="0" cy="0"/>
        </a:xfrm>
      </p:grpSpPr>
      <p:sp>
        <p:nvSpPr>
          <p:cNvPr id="441" name="Google Shape;441;p96"/>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2" name="Google Shape;442;p96"/>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43" name="Google Shape;443;p96"/>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44"/>
        <p:cNvGrpSpPr/>
        <p:nvPr/>
      </p:nvGrpSpPr>
      <p:grpSpPr>
        <a:xfrm>
          <a:off x="0" y="0"/>
          <a:ext cx="0" cy="0"/>
          <a:chOff x="0" y="0"/>
          <a:chExt cx="0" cy="0"/>
        </a:xfrm>
      </p:grpSpPr>
      <p:sp>
        <p:nvSpPr>
          <p:cNvPr id="445" name="Google Shape;445;p97"/>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6" name="Google Shape;446;p9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47" name="Google Shape;447;p9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48" name="Google Shape;448;p97"/>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49" name="Google Shape;449;p97"/>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50"/>
        <p:cNvGrpSpPr/>
        <p:nvPr/>
      </p:nvGrpSpPr>
      <p:grpSpPr>
        <a:xfrm>
          <a:off x="0" y="0"/>
          <a:ext cx="0" cy="0"/>
          <a:chOff x="0" y="0"/>
          <a:chExt cx="0" cy="0"/>
        </a:xfrm>
      </p:grpSpPr>
      <p:sp>
        <p:nvSpPr>
          <p:cNvPr id="451" name="Google Shape;451;p98"/>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2" name="Google Shape;452;p98"/>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3" name="Google Shape;453;p98"/>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4" name="Google Shape;454;p98"/>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5" name="Google Shape;455;p98"/>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6" name="Google Shape;456;p98"/>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7" name="Google Shape;457;p98"/>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38"/>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47"/>
        <p:cNvGrpSpPr/>
        <p:nvPr/>
      </p:nvGrpSpPr>
      <p:grpSpPr>
        <a:xfrm>
          <a:off x="0" y="0"/>
          <a:ext cx="0" cy="0"/>
          <a:chOff x="0" y="0"/>
          <a:chExt cx="0" cy="0"/>
        </a:xfrm>
      </p:grpSpPr>
      <p:sp>
        <p:nvSpPr>
          <p:cNvPr id="48" name="Google Shape;48;p39"/>
          <p:cNvSpPr txBox="1">
            <a:spLocks noGrp="1"/>
          </p:cNvSpPr>
          <p:nvPr>
            <p:ph type="subTitle" idx="1"/>
          </p:nvPr>
        </p:nvSpPr>
        <p:spPr>
          <a:xfrm>
            <a:off x="609480" y="273600"/>
            <a:ext cx="10972440" cy="53078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49"/>
        <p:cNvGrpSpPr/>
        <p:nvPr/>
      </p:nvGrpSpPr>
      <p:grpSpPr>
        <a:xfrm>
          <a:off x="0" y="0"/>
          <a:ext cx="0" cy="0"/>
          <a:chOff x="0" y="0"/>
          <a:chExt cx="0" cy="0"/>
        </a:xfrm>
      </p:grpSpPr>
      <p:sp>
        <p:nvSpPr>
          <p:cNvPr id="50" name="Google Shape;50;p40"/>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4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2" name="Google Shape;52;p40"/>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3" name="Google Shape;53;p4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54"/>
        <p:cNvGrpSpPr/>
        <p:nvPr/>
      </p:nvGrpSpPr>
      <p:grpSpPr>
        <a:xfrm>
          <a:off x="0" y="0"/>
          <a:ext cx="0" cy="0"/>
          <a:chOff x="0" y="0"/>
          <a:chExt cx="0" cy="0"/>
        </a:xfrm>
      </p:grpSpPr>
      <p:sp>
        <p:nvSpPr>
          <p:cNvPr id="55" name="Google Shape;55;p41"/>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41"/>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7" name="Google Shape;57;p41"/>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8" name="Google Shape;58;p41"/>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59"/>
        <p:cNvGrpSpPr/>
        <p:nvPr/>
      </p:nvGrpSpPr>
      <p:grpSpPr>
        <a:xfrm>
          <a:off x="0" y="0"/>
          <a:ext cx="0" cy="0"/>
          <a:chOff x="0" y="0"/>
          <a:chExt cx="0" cy="0"/>
        </a:xfrm>
      </p:grpSpPr>
      <p:sp>
        <p:nvSpPr>
          <p:cNvPr id="60" name="Google Shape;60;p42"/>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42"/>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2" name="Google Shape;62;p42"/>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3" name="Google Shape;63;p42"/>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ctr"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grpSp>
        <p:nvGrpSpPr>
          <p:cNvPr id="10" name="Google Shape;10;p21"/>
          <p:cNvGrpSpPr/>
          <p:nvPr/>
        </p:nvGrpSpPr>
        <p:grpSpPr>
          <a:xfrm>
            <a:off x="0" y="379800"/>
            <a:ext cx="1946160" cy="553320"/>
            <a:chOff x="0" y="379800"/>
            <a:chExt cx="1946160" cy="553320"/>
          </a:xfrm>
        </p:grpSpPr>
        <p:sp>
          <p:nvSpPr>
            <p:cNvPr id="11" name="Google Shape;11;p21"/>
            <p:cNvSpPr/>
            <p:nvPr/>
          </p:nvSpPr>
          <p:spPr>
            <a:xfrm>
              <a:off x="0" y="379800"/>
              <a:ext cx="1946160" cy="553320"/>
            </a:xfrm>
            <a:prstGeom prst="homePlate">
              <a:avLst>
                <a:gd name="adj" fmla="val 23896"/>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21"/>
            <p:cNvSpPr/>
            <p:nvPr/>
          </p:nvSpPr>
          <p:spPr>
            <a:xfrm>
              <a:off x="0" y="656640"/>
              <a:ext cx="1946160" cy="276480"/>
            </a:xfrm>
            <a:custGeom>
              <a:avLst/>
              <a:gdLst/>
              <a:ahLst/>
              <a:cxnLst/>
              <a:rect l="l" t="t" r="r" b="b"/>
              <a:pathLst>
                <a:path w="3686629" h="714829" extrusionOk="0">
                  <a:moveTo>
                    <a:pt x="0" y="0"/>
                  </a:moveTo>
                  <a:lnTo>
                    <a:pt x="3686629" y="0"/>
                  </a:lnTo>
                  <a:lnTo>
                    <a:pt x="3435202" y="714829"/>
                  </a:lnTo>
                  <a:lnTo>
                    <a:pt x="0" y="714829"/>
                  </a:lnTo>
                  <a:lnTo>
                    <a:pt x="0" y="0"/>
                  </a:lnTo>
                  <a:close/>
                </a:path>
              </a:pathLst>
            </a:custGeom>
            <a:solidFill>
              <a:srgbClr val="C21227"/>
            </a:solidFill>
            <a:ln>
              <a:noFill/>
            </a:ln>
          </p:spPr>
        </p:sp>
        <p:sp>
          <p:nvSpPr>
            <p:cNvPr id="13" name="Google Shape;13;p21"/>
            <p:cNvSpPr/>
            <p:nvPr/>
          </p:nvSpPr>
          <p:spPr>
            <a:xfrm>
              <a:off x="1362960" y="432000"/>
              <a:ext cx="521280" cy="44928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21"/>
            <p:cNvSpPr/>
            <p:nvPr/>
          </p:nvSpPr>
          <p:spPr>
            <a:xfrm>
              <a:off x="1499040" y="542520"/>
              <a:ext cx="248760" cy="229320"/>
            </a:xfrm>
            <a:custGeom>
              <a:avLst/>
              <a:gdLst/>
              <a:ahLst/>
              <a:cxnLst/>
              <a:rect l="l" t="t" r="r" b="b"/>
              <a:pathLst>
                <a:path w="578320" h="533197" extrusionOk="0">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 name="Google Shape;15;p21"/>
          <p:cNvGrpSpPr/>
          <p:nvPr/>
        </p:nvGrpSpPr>
        <p:grpSpPr>
          <a:xfrm>
            <a:off x="0" y="379440"/>
            <a:ext cx="1123200" cy="553680"/>
            <a:chOff x="0" y="379440"/>
            <a:chExt cx="1123200" cy="553680"/>
          </a:xfrm>
        </p:grpSpPr>
        <p:grpSp>
          <p:nvGrpSpPr>
            <p:cNvPr id="16" name="Google Shape;16;p21"/>
            <p:cNvGrpSpPr/>
            <p:nvPr/>
          </p:nvGrpSpPr>
          <p:grpSpPr>
            <a:xfrm>
              <a:off x="0" y="379440"/>
              <a:ext cx="481320" cy="553680"/>
              <a:chOff x="0" y="379440"/>
              <a:chExt cx="481320" cy="553680"/>
            </a:xfrm>
          </p:grpSpPr>
          <p:sp>
            <p:nvSpPr>
              <p:cNvPr id="17" name="Google Shape;17;p21"/>
              <p:cNvSpPr/>
              <p:nvPr/>
            </p:nvSpPr>
            <p:spPr>
              <a:xfrm rot="10800000" flipH="1">
                <a:off x="36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21"/>
              <p:cNvSpPr/>
              <p:nvPr/>
            </p:nvSpPr>
            <p:spPr>
              <a:xfrm>
                <a:off x="16056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1"/>
              <p:cNvSpPr/>
              <p:nvPr/>
            </p:nvSpPr>
            <p:spPr>
              <a:xfrm rot="10800000" flipH="1">
                <a:off x="16056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1"/>
              <p:cNvSpPr/>
              <p:nvPr/>
            </p:nvSpPr>
            <p:spPr>
              <a:xfrm>
                <a:off x="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 name="Google Shape;21;p21"/>
            <p:cNvSpPr/>
            <p:nvPr/>
          </p:nvSpPr>
          <p:spPr>
            <a:xfrm rot="10800000" flipH="1">
              <a:off x="32112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21"/>
            <p:cNvSpPr/>
            <p:nvPr/>
          </p:nvSpPr>
          <p:spPr>
            <a:xfrm>
              <a:off x="48168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21"/>
            <p:cNvSpPr/>
            <p:nvPr/>
          </p:nvSpPr>
          <p:spPr>
            <a:xfrm rot="10800000" flipH="1">
              <a:off x="48168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1"/>
            <p:cNvSpPr/>
            <p:nvPr/>
          </p:nvSpPr>
          <p:spPr>
            <a:xfrm>
              <a:off x="32076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1"/>
            <p:cNvSpPr/>
            <p:nvPr/>
          </p:nvSpPr>
          <p:spPr>
            <a:xfrm rot="10800000" flipH="1">
              <a:off x="64224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21"/>
            <p:cNvSpPr/>
            <p:nvPr/>
          </p:nvSpPr>
          <p:spPr>
            <a:xfrm>
              <a:off x="80244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21"/>
            <p:cNvSpPr/>
            <p:nvPr/>
          </p:nvSpPr>
          <p:spPr>
            <a:xfrm rot="10800000" flipH="1">
              <a:off x="80244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1"/>
            <p:cNvSpPr/>
            <p:nvPr/>
          </p:nvSpPr>
          <p:spPr>
            <a:xfrm>
              <a:off x="64188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 name="Google Shape;29;p21"/>
          <p:cNvGrpSpPr/>
          <p:nvPr/>
        </p:nvGrpSpPr>
        <p:grpSpPr>
          <a:xfrm>
            <a:off x="0" y="6706080"/>
            <a:ext cx="12191760" cy="150120"/>
            <a:chOff x="0" y="6706080"/>
            <a:chExt cx="12191760" cy="150120"/>
          </a:xfrm>
        </p:grpSpPr>
        <p:sp>
          <p:nvSpPr>
            <p:cNvPr id="30" name="Google Shape;30;p21"/>
            <p:cNvSpPr/>
            <p:nvPr/>
          </p:nvSpPr>
          <p:spPr>
            <a:xfrm>
              <a:off x="0" y="6706080"/>
              <a:ext cx="12191760" cy="15012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21"/>
            <p:cNvSpPr/>
            <p:nvPr/>
          </p:nvSpPr>
          <p:spPr>
            <a:xfrm>
              <a:off x="0" y="6780960"/>
              <a:ext cx="12191760" cy="74880"/>
            </a:xfrm>
            <a:prstGeom prst="rect">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 name="Google Shape;32;p21"/>
          <p:cNvSpPr txBox="1">
            <a:spLocks noGrp="1"/>
          </p:cNvSpPr>
          <p:nvPr>
            <p:ph type="body" idx="1"/>
          </p:nvPr>
        </p:nvSpPr>
        <p:spPr>
          <a:xfrm>
            <a:off x="5352120" y="-15120"/>
            <a:ext cx="6839640" cy="687276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3" name="Google Shape;33;p21"/>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2"/>
        <p:cNvGrpSpPr/>
        <p:nvPr/>
      </p:nvGrpSpPr>
      <p:grpSpPr>
        <a:xfrm>
          <a:off x="0" y="0"/>
          <a:ext cx="0" cy="0"/>
          <a:chOff x="0" y="0"/>
          <a:chExt cx="0" cy="0"/>
        </a:xfrm>
      </p:grpSpPr>
      <p:grpSp>
        <p:nvGrpSpPr>
          <p:cNvPr id="83" name="Google Shape;83;p24"/>
          <p:cNvGrpSpPr/>
          <p:nvPr/>
        </p:nvGrpSpPr>
        <p:grpSpPr>
          <a:xfrm>
            <a:off x="0" y="379800"/>
            <a:ext cx="1946160" cy="553320"/>
            <a:chOff x="0" y="379800"/>
            <a:chExt cx="1946160" cy="553320"/>
          </a:xfrm>
        </p:grpSpPr>
        <p:sp>
          <p:nvSpPr>
            <p:cNvPr id="84" name="Google Shape;84;p24"/>
            <p:cNvSpPr/>
            <p:nvPr/>
          </p:nvSpPr>
          <p:spPr>
            <a:xfrm>
              <a:off x="0" y="379800"/>
              <a:ext cx="1946160" cy="553320"/>
            </a:xfrm>
            <a:prstGeom prst="homePlate">
              <a:avLst>
                <a:gd name="adj" fmla="val 23896"/>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24"/>
            <p:cNvSpPr/>
            <p:nvPr/>
          </p:nvSpPr>
          <p:spPr>
            <a:xfrm>
              <a:off x="0" y="656640"/>
              <a:ext cx="1946160" cy="276480"/>
            </a:xfrm>
            <a:custGeom>
              <a:avLst/>
              <a:gdLst/>
              <a:ahLst/>
              <a:cxnLst/>
              <a:rect l="l" t="t" r="r" b="b"/>
              <a:pathLst>
                <a:path w="3686629" h="714829" extrusionOk="0">
                  <a:moveTo>
                    <a:pt x="0" y="0"/>
                  </a:moveTo>
                  <a:lnTo>
                    <a:pt x="3686629" y="0"/>
                  </a:lnTo>
                  <a:lnTo>
                    <a:pt x="3435202" y="714829"/>
                  </a:lnTo>
                  <a:lnTo>
                    <a:pt x="0" y="714829"/>
                  </a:lnTo>
                  <a:lnTo>
                    <a:pt x="0" y="0"/>
                  </a:lnTo>
                  <a:close/>
                </a:path>
              </a:pathLst>
            </a:custGeom>
            <a:solidFill>
              <a:srgbClr val="C21227"/>
            </a:solidFill>
            <a:ln>
              <a:noFill/>
            </a:ln>
          </p:spPr>
        </p:sp>
        <p:sp>
          <p:nvSpPr>
            <p:cNvPr id="86" name="Google Shape;86;p24"/>
            <p:cNvSpPr/>
            <p:nvPr/>
          </p:nvSpPr>
          <p:spPr>
            <a:xfrm>
              <a:off x="1362960" y="432000"/>
              <a:ext cx="521280" cy="44928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24"/>
            <p:cNvSpPr/>
            <p:nvPr/>
          </p:nvSpPr>
          <p:spPr>
            <a:xfrm>
              <a:off x="1499040" y="542520"/>
              <a:ext cx="248760" cy="229320"/>
            </a:xfrm>
            <a:custGeom>
              <a:avLst/>
              <a:gdLst/>
              <a:ahLst/>
              <a:cxnLst/>
              <a:rect l="l" t="t" r="r" b="b"/>
              <a:pathLst>
                <a:path w="578320" h="533197" extrusionOk="0">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 name="Google Shape;88;p24"/>
          <p:cNvGrpSpPr/>
          <p:nvPr/>
        </p:nvGrpSpPr>
        <p:grpSpPr>
          <a:xfrm>
            <a:off x="0" y="379440"/>
            <a:ext cx="1123200" cy="553680"/>
            <a:chOff x="0" y="379440"/>
            <a:chExt cx="1123200" cy="553680"/>
          </a:xfrm>
        </p:grpSpPr>
        <p:grpSp>
          <p:nvGrpSpPr>
            <p:cNvPr id="89" name="Google Shape;89;p24"/>
            <p:cNvGrpSpPr/>
            <p:nvPr/>
          </p:nvGrpSpPr>
          <p:grpSpPr>
            <a:xfrm>
              <a:off x="0" y="379440"/>
              <a:ext cx="481320" cy="553680"/>
              <a:chOff x="0" y="379440"/>
              <a:chExt cx="481320" cy="553680"/>
            </a:xfrm>
          </p:grpSpPr>
          <p:sp>
            <p:nvSpPr>
              <p:cNvPr id="90" name="Google Shape;90;p24"/>
              <p:cNvSpPr/>
              <p:nvPr/>
            </p:nvSpPr>
            <p:spPr>
              <a:xfrm rot="10800000" flipH="1">
                <a:off x="36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24"/>
              <p:cNvSpPr/>
              <p:nvPr/>
            </p:nvSpPr>
            <p:spPr>
              <a:xfrm>
                <a:off x="16056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24"/>
              <p:cNvSpPr/>
              <p:nvPr/>
            </p:nvSpPr>
            <p:spPr>
              <a:xfrm rot="10800000" flipH="1">
                <a:off x="16056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24"/>
              <p:cNvSpPr/>
              <p:nvPr/>
            </p:nvSpPr>
            <p:spPr>
              <a:xfrm>
                <a:off x="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4" name="Google Shape;94;p24"/>
            <p:cNvSpPr/>
            <p:nvPr/>
          </p:nvSpPr>
          <p:spPr>
            <a:xfrm rot="10800000" flipH="1">
              <a:off x="32112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24"/>
            <p:cNvSpPr/>
            <p:nvPr/>
          </p:nvSpPr>
          <p:spPr>
            <a:xfrm>
              <a:off x="48168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24"/>
            <p:cNvSpPr/>
            <p:nvPr/>
          </p:nvSpPr>
          <p:spPr>
            <a:xfrm rot="10800000" flipH="1">
              <a:off x="48168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24"/>
            <p:cNvSpPr/>
            <p:nvPr/>
          </p:nvSpPr>
          <p:spPr>
            <a:xfrm>
              <a:off x="32076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24"/>
            <p:cNvSpPr/>
            <p:nvPr/>
          </p:nvSpPr>
          <p:spPr>
            <a:xfrm rot="10800000" flipH="1">
              <a:off x="64224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24"/>
            <p:cNvSpPr/>
            <p:nvPr/>
          </p:nvSpPr>
          <p:spPr>
            <a:xfrm>
              <a:off x="80244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24"/>
            <p:cNvSpPr/>
            <p:nvPr/>
          </p:nvSpPr>
          <p:spPr>
            <a:xfrm rot="10800000" flipH="1">
              <a:off x="80244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24"/>
            <p:cNvSpPr/>
            <p:nvPr/>
          </p:nvSpPr>
          <p:spPr>
            <a:xfrm>
              <a:off x="64188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2" name="Google Shape;102;p24"/>
          <p:cNvGrpSpPr/>
          <p:nvPr/>
        </p:nvGrpSpPr>
        <p:grpSpPr>
          <a:xfrm>
            <a:off x="0" y="6706080"/>
            <a:ext cx="12191760" cy="150120"/>
            <a:chOff x="0" y="6706080"/>
            <a:chExt cx="12191760" cy="150120"/>
          </a:xfrm>
        </p:grpSpPr>
        <p:sp>
          <p:nvSpPr>
            <p:cNvPr id="103" name="Google Shape;103;p24"/>
            <p:cNvSpPr/>
            <p:nvPr/>
          </p:nvSpPr>
          <p:spPr>
            <a:xfrm>
              <a:off x="0" y="6706080"/>
              <a:ext cx="12191760" cy="15012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24"/>
            <p:cNvSpPr/>
            <p:nvPr/>
          </p:nvSpPr>
          <p:spPr>
            <a:xfrm>
              <a:off x="0" y="6780960"/>
              <a:ext cx="12191760" cy="74880"/>
            </a:xfrm>
            <a:prstGeom prst="rect">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5" name="Google Shape;105;p24"/>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6" name="Google Shape;106;p24"/>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5"/>
        <p:cNvGrpSpPr/>
        <p:nvPr/>
      </p:nvGrpSpPr>
      <p:grpSpPr>
        <a:xfrm>
          <a:off x="0" y="0"/>
          <a:ext cx="0" cy="0"/>
          <a:chOff x="0" y="0"/>
          <a:chExt cx="0" cy="0"/>
        </a:xfrm>
      </p:grpSpPr>
      <p:sp>
        <p:nvSpPr>
          <p:cNvPr id="156" name="Google Shape;156;p26"/>
          <p:cNvSpPr/>
          <p:nvPr/>
        </p:nvSpPr>
        <p:spPr>
          <a:xfrm>
            <a:off x="4317840" y="2971800"/>
            <a:ext cx="3555720" cy="2275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300"/>
              <a:buFont typeface="Arial"/>
              <a:buNone/>
            </a:pPr>
            <a:r>
              <a:rPr lang="en-US" sz="300" b="0" i="0" u="none" strike="noStrike" cap="none">
                <a:solidFill>
                  <a:srgbClr val="FFFFFF"/>
                </a:solidFill>
                <a:latin typeface="Microsoft Yahei"/>
                <a:ea typeface="Microsoft Yahei"/>
                <a:cs typeface="Microsoft Yahei"/>
                <a:sym typeface="Microsoft Yahei"/>
              </a:rPr>
              <a:t>感谢您下载包图网平台上提供的PPT作品，为了您和包图网以及原创作者的利益，请勿复制、传播、销售，否则将承担法律责任！包图网将对作品进行维权，按照传播下载次数进行十倍的索取赔偿！</a:t>
            </a:r>
            <a:endParaRPr sz="3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600"/>
              <a:buFont typeface="Arial"/>
              <a:buNone/>
            </a:pPr>
            <a:r>
              <a:rPr lang="en-US" sz="600" b="0" i="0" u="none" strike="noStrike" cap="none">
                <a:solidFill>
                  <a:srgbClr val="FFFFFF"/>
                </a:solidFill>
                <a:latin typeface="Microsoft Yahei"/>
                <a:ea typeface="Microsoft Yahei"/>
                <a:cs typeface="Microsoft Yahei"/>
                <a:sym typeface="Microsoft Yahei"/>
              </a:rPr>
              <a:t>ibaotu.com</a:t>
            </a:r>
            <a:endParaRPr sz="600" b="0" i="0" u="none" strike="noStrike" cap="none">
              <a:solidFill>
                <a:schemeClr val="dk1"/>
              </a:solidFill>
              <a:latin typeface="Arial"/>
              <a:ea typeface="Arial"/>
              <a:cs typeface="Arial"/>
              <a:sym typeface="Arial"/>
            </a:endParaRPr>
          </a:p>
        </p:txBody>
      </p:sp>
      <p:grpSp>
        <p:nvGrpSpPr>
          <p:cNvPr id="157" name="Google Shape;157;p26"/>
          <p:cNvGrpSpPr/>
          <p:nvPr/>
        </p:nvGrpSpPr>
        <p:grpSpPr>
          <a:xfrm>
            <a:off x="0" y="379800"/>
            <a:ext cx="1946160" cy="553320"/>
            <a:chOff x="0" y="379800"/>
            <a:chExt cx="1946160" cy="553320"/>
          </a:xfrm>
        </p:grpSpPr>
        <p:sp>
          <p:nvSpPr>
            <p:cNvPr id="158" name="Google Shape;158;p26"/>
            <p:cNvSpPr/>
            <p:nvPr/>
          </p:nvSpPr>
          <p:spPr>
            <a:xfrm>
              <a:off x="0" y="379800"/>
              <a:ext cx="1946160" cy="553320"/>
            </a:xfrm>
            <a:prstGeom prst="homePlate">
              <a:avLst>
                <a:gd name="adj" fmla="val 23896"/>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26"/>
            <p:cNvSpPr/>
            <p:nvPr/>
          </p:nvSpPr>
          <p:spPr>
            <a:xfrm>
              <a:off x="0" y="656640"/>
              <a:ext cx="1946160" cy="276480"/>
            </a:xfrm>
            <a:custGeom>
              <a:avLst/>
              <a:gdLst/>
              <a:ahLst/>
              <a:cxnLst/>
              <a:rect l="l" t="t" r="r" b="b"/>
              <a:pathLst>
                <a:path w="3686629" h="714829" extrusionOk="0">
                  <a:moveTo>
                    <a:pt x="0" y="0"/>
                  </a:moveTo>
                  <a:lnTo>
                    <a:pt x="3686629" y="0"/>
                  </a:lnTo>
                  <a:lnTo>
                    <a:pt x="3435202" y="714829"/>
                  </a:lnTo>
                  <a:lnTo>
                    <a:pt x="0" y="714829"/>
                  </a:lnTo>
                  <a:lnTo>
                    <a:pt x="0" y="0"/>
                  </a:lnTo>
                  <a:close/>
                </a:path>
              </a:pathLst>
            </a:custGeom>
            <a:solidFill>
              <a:srgbClr val="C21227"/>
            </a:solidFill>
            <a:ln>
              <a:noFill/>
            </a:ln>
          </p:spPr>
        </p:sp>
        <p:sp>
          <p:nvSpPr>
            <p:cNvPr id="160" name="Google Shape;160;p26"/>
            <p:cNvSpPr/>
            <p:nvPr/>
          </p:nvSpPr>
          <p:spPr>
            <a:xfrm>
              <a:off x="1362960" y="432000"/>
              <a:ext cx="521280" cy="44928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26"/>
            <p:cNvSpPr/>
            <p:nvPr/>
          </p:nvSpPr>
          <p:spPr>
            <a:xfrm>
              <a:off x="1499040" y="542520"/>
              <a:ext cx="248760" cy="229320"/>
            </a:xfrm>
            <a:custGeom>
              <a:avLst/>
              <a:gdLst/>
              <a:ahLst/>
              <a:cxnLst/>
              <a:rect l="l" t="t" r="r" b="b"/>
              <a:pathLst>
                <a:path w="578320" h="533197" extrusionOk="0">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2" name="Google Shape;162;p26"/>
          <p:cNvGrpSpPr/>
          <p:nvPr/>
        </p:nvGrpSpPr>
        <p:grpSpPr>
          <a:xfrm>
            <a:off x="0" y="379440"/>
            <a:ext cx="1123200" cy="553680"/>
            <a:chOff x="0" y="379440"/>
            <a:chExt cx="1123200" cy="553680"/>
          </a:xfrm>
        </p:grpSpPr>
        <p:grpSp>
          <p:nvGrpSpPr>
            <p:cNvPr id="163" name="Google Shape;163;p26"/>
            <p:cNvGrpSpPr/>
            <p:nvPr/>
          </p:nvGrpSpPr>
          <p:grpSpPr>
            <a:xfrm>
              <a:off x="0" y="379440"/>
              <a:ext cx="481320" cy="553680"/>
              <a:chOff x="0" y="379440"/>
              <a:chExt cx="481320" cy="553680"/>
            </a:xfrm>
          </p:grpSpPr>
          <p:sp>
            <p:nvSpPr>
              <p:cNvPr id="164" name="Google Shape;164;p26"/>
              <p:cNvSpPr/>
              <p:nvPr/>
            </p:nvSpPr>
            <p:spPr>
              <a:xfrm rot="10800000" flipH="1">
                <a:off x="36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6"/>
              <p:cNvSpPr/>
              <p:nvPr/>
            </p:nvSpPr>
            <p:spPr>
              <a:xfrm>
                <a:off x="16056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6"/>
              <p:cNvSpPr/>
              <p:nvPr/>
            </p:nvSpPr>
            <p:spPr>
              <a:xfrm rot="10800000" flipH="1">
                <a:off x="16056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6"/>
              <p:cNvSpPr/>
              <p:nvPr/>
            </p:nvSpPr>
            <p:spPr>
              <a:xfrm>
                <a:off x="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8" name="Google Shape;168;p26"/>
            <p:cNvSpPr/>
            <p:nvPr/>
          </p:nvSpPr>
          <p:spPr>
            <a:xfrm rot="10800000" flipH="1">
              <a:off x="32112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26"/>
            <p:cNvSpPr/>
            <p:nvPr/>
          </p:nvSpPr>
          <p:spPr>
            <a:xfrm>
              <a:off x="48168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26"/>
            <p:cNvSpPr/>
            <p:nvPr/>
          </p:nvSpPr>
          <p:spPr>
            <a:xfrm rot="10800000" flipH="1">
              <a:off x="48168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26"/>
            <p:cNvSpPr/>
            <p:nvPr/>
          </p:nvSpPr>
          <p:spPr>
            <a:xfrm>
              <a:off x="32076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26"/>
            <p:cNvSpPr/>
            <p:nvPr/>
          </p:nvSpPr>
          <p:spPr>
            <a:xfrm rot="10800000" flipH="1">
              <a:off x="64224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26"/>
            <p:cNvSpPr/>
            <p:nvPr/>
          </p:nvSpPr>
          <p:spPr>
            <a:xfrm>
              <a:off x="80244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26"/>
            <p:cNvSpPr/>
            <p:nvPr/>
          </p:nvSpPr>
          <p:spPr>
            <a:xfrm rot="10800000" flipH="1">
              <a:off x="80244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26"/>
            <p:cNvSpPr/>
            <p:nvPr/>
          </p:nvSpPr>
          <p:spPr>
            <a:xfrm>
              <a:off x="64188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6" name="Google Shape;176;p26"/>
          <p:cNvGrpSpPr/>
          <p:nvPr/>
        </p:nvGrpSpPr>
        <p:grpSpPr>
          <a:xfrm>
            <a:off x="0" y="6706080"/>
            <a:ext cx="12191760" cy="150120"/>
            <a:chOff x="0" y="6706080"/>
            <a:chExt cx="12191760" cy="150120"/>
          </a:xfrm>
        </p:grpSpPr>
        <p:sp>
          <p:nvSpPr>
            <p:cNvPr id="177" name="Google Shape;177;p26"/>
            <p:cNvSpPr/>
            <p:nvPr/>
          </p:nvSpPr>
          <p:spPr>
            <a:xfrm>
              <a:off x="0" y="6706080"/>
              <a:ext cx="12191760" cy="15012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26"/>
            <p:cNvSpPr/>
            <p:nvPr/>
          </p:nvSpPr>
          <p:spPr>
            <a:xfrm>
              <a:off x="0" y="6780960"/>
              <a:ext cx="12191760" cy="74880"/>
            </a:xfrm>
            <a:prstGeom prst="rect">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9" name="Google Shape;179;p26"/>
          <p:cNvSpPr txBox="1">
            <a:spLocks noGrp="1"/>
          </p:cNvSpPr>
          <p:nvPr>
            <p:ph type="body" idx="1"/>
          </p:nvPr>
        </p:nvSpPr>
        <p:spPr>
          <a:xfrm>
            <a:off x="768960" y="1781640"/>
            <a:ext cx="2143080" cy="214524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80" name="Google Shape;180;p26"/>
          <p:cNvSpPr txBox="1">
            <a:spLocks noGrp="1"/>
          </p:cNvSpPr>
          <p:nvPr>
            <p:ph type="body" idx="2"/>
          </p:nvPr>
        </p:nvSpPr>
        <p:spPr>
          <a:xfrm>
            <a:off x="2899080" y="3915360"/>
            <a:ext cx="2144880" cy="21348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81" name="Google Shape;181;p26"/>
          <p:cNvSpPr txBox="1">
            <a:spLocks noGrp="1"/>
          </p:cNvSpPr>
          <p:nvPr>
            <p:ph type="body" idx="3"/>
          </p:nvPr>
        </p:nvSpPr>
        <p:spPr>
          <a:xfrm>
            <a:off x="5034600" y="1781640"/>
            <a:ext cx="2133360" cy="213336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82" name="Google Shape;182;p26"/>
          <p:cNvSpPr txBox="1">
            <a:spLocks noGrp="1"/>
          </p:cNvSpPr>
          <p:nvPr>
            <p:ph type="body" idx="4"/>
          </p:nvPr>
        </p:nvSpPr>
        <p:spPr>
          <a:xfrm>
            <a:off x="9300960" y="1781640"/>
            <a:ext cx="2123280" cy="213336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83" name="Google Shape;183;p26"/>
          <p:cNvSpPr txBox="1">
            <a:spLocks noGrp="1"/>
          </p:cNvSpPr>
          <p:nvPr>
            <p:ph type="sldNum" idx="12"/>
          </p:nvPr>
        </p:nvSpPr>
        <p:spPr>
          <a:xfrm>
            <a:off x="11025360" y="490680"/>
            <a:ext cx="583920" cy="364680"/>
          </a:xfrm>
          <a:prstGeom prst="rect">
            <a:avLst/>
          </a:prstGeom>
          <a:noFill/>
          <a:ln>
            <a:noFill/>
          </a:ln>
        </p:spPr>
        <p:txBody>
          <a:bodyPr spcFirstLastPara="1" wrap="square" lIns="91425" tIns="45700" rIns="91425" bIns="45700" anchor="ctr" anchorCtr="0">
            <a:noAutofit/>
          </a:bodyPr>
          <a:lstStyle>
            <a:lvl1pPr marL="0" marR="0" lvl="0" indent="0" algn="ctr" rtl="0">
              <a:lnSpc>
                <a:spcPct val="100000"/>
              </a:lnSpc>
              <a:spcBef>
                <a:spcPts val="0"/>
              </a:spcBef>
              <a:spcAft>
                <a:spcPts val="0"/>
              </a:spcAft>
              <a:buClr>
                <a:srgbClr val="000000"/>
              </a:buClr>
              <a:buSzPts val="1100"/>
              <a:buFont typeface="Arial"/>
              <a:buNone/>
              <a:defRPr sz="1100" b="0" i="1" u="none" strike="noStrike" cap="none">
                <a:solidFill>
                  <a:srgbClr val="FFFFFF"/>
                </a:solidFill>
                <a:latin typeface="Century Gothic"/>
                <a:ea typeface="Century Gothic"/>
                <a:cs typeface="Century Gothic"/>
                <a:sym typeface="Century Gothic"/>
              </a:defRPr>
            </a:lvl1pPr>
            <a:lvl2pPr marL="0" marR="0" lvl="1" indent="0" algn="ctr" rtl="0">
              <a:lnSpc>
                <a:spcPct val="100000"/>
              </a:lnSpc>
              <a:spcBef>
                <a:spcPts val="0"/>
              </a:spcBef>
              <a:spcAft>
                <a:spcPts val="0"/>
              </a:spcAft>
              <a:buClr>
                <a:srgbClr val="000000"/>
              </a:buClr>
              <a:buSzPts val="1100"/>
              <a:buFont typeface="Arial"/>
              <a:buNone/>
              <a:defRPr sz="1100" b="0" i="1" u="none" strike="noStrike" cap="none">
                <a:solidFill>
                  <a:srgbClr val="FFFFFF"/>
                </a:solidFill>
                <a:latin typeface="Century Gothic"/>
                <a:ea typeface="Century Gothic"/>
                <a:cs typeface="Century Gothic"/>
                <a:sym typeface="Century Gothic"/>
              </a:defRPr>
            </a:lvl2pPr>
            <a:lvl3pPr marL="0" marR="0" lvl="2" indent="0" algn="ctr" rtl="0">
              <a:lnSpc>
                <a:spcPct val="100000"/>
              </a:lnSpc>
              <a:spcBef>
                <a:spcPts val="0"/>
              </a:spcBef>
              <a:spcAft>
                <a:spcPts val="0"/>
              </a:spcAft>
              <a:buClr>
                <a:srgbClr val="000000"/>
              </a:buClr>
              <a:buSzPts val="1100"/>
              <a:buFont typeface="Arial"/>
              <a:buNone/>
              <a:defRPr sz="1100" b="0" i="1" u="none" strike="noStrike" cap="none">
                <a:solidFill>
                  <a:srgbClr val="FFFFFF"/>
                </a:solidFill>
                <a:latin typeface="Century Gothic"/>
                <a:ea typeface="Century Gothic"/>
                <a:cs typeface="Century Gothic"/>
                <a:sym typeface="Century Gothic"/>
              </a:defRPr>
            </a:lvl3pPr>
            <a:lvl4pPr marL="0" marR="0" lvl="3" indent="0" algn="ctr" rtl="0">
              <a:lnSpc>
                <a:spcPct val="100000"/>
              </a:lnSpc>
              <a:spcBef>
                <a:spcPts val="0"/>
              </a:spcBef>
              <a:spcAft>
                <a:spcPts val="0"/>
              </a:spcAft>
              <a:buClr>
                <a:srgbClr val="000000"/>
              </a:buClr>
              <a:buSzPts val="1100"/>
              <a:buFont typeface="Arial"/>
              <a:buNone/>
              <a:defRPr sz="1100" b="0" i="1" u="none" strike="noStrike" cap="none">
                <a:solidFill>
                  <a:srgbClr val="FFFFFF"/>
                </a:solidFill>
                <a:latin typeface="Century Gothic"/>
                <a:ea typeface="Century Gothic"/>
                <a:cs typeface="Century Gothic"/>
                <a:sym typeface="Century Gothic"/>
              </a:defRPr>
            </a:lvl4pPr>
            <a:lvl5pPr marL="0" marR="0" lvl="4" indent="0" algn="ctr" rtl="0">
              <a:lnSpc>
                <a:spcPct val="100000"/>
              </a:lnSpc>
              <a:spcBef>
                <a:spcPts val="0"/>
              </a:spcBef>
              <a:spcAft>
                <a:spcPts val="0"/>
              </a:spcAft>
              <a:buClr>
                <a:srgbClr val="000000"/>
              </a:buClr>
              <a:buSzPts val="1100"/>
              <a:buFont typeface="Arial"/>
              <a:buNone/>
              <a:defRPr sz="1100" b="0" i="1" u="none" strike="noStrike" cap="none">
                <a:solidFill>
                  <a:srgbClr val="FFFFFF"/>
                </a:solidFill>
                <a:latin typeface="Century Gothic"/>
                <a:ea typeface="Century Gothic"/>
                <a:cs typeface="Century Gothic"/>
                <a:sym typeface="Century Gothic"/>
              </a:defRPr>
            </a:lvl5pPr>
            <a:lvl6pPr marL="0" marR="0" lvl="5" indent="0" algn="ctr" rtl="0">
              <a:lnSpc>
                <a:spcPct val="100000"/>
              </a:lnSpc>
              <a:spcBef>
                <a:spcPts val="0"/>
              </a:spcBef>
              <a:spcAft>
                <a:spcPts val="0"/>
              </a:spcAft>
              <a:buClr>
                <a:srgbClr val="000000"/>
              </a:buClr>
              <a:buSzPts val="1100"/>
              <a:buFont typeface="Arial"/>
              <a:buNone/>
              <a:defRPr sz="1100" b="0" i="1" u="none" strike="noStrike" cap="none">
                <a:solidFill>
                  <a:srgbClr val="FFFFFF"/>
                </a:solidFill>
                <a:latin typeface="Century Gothic"/>
                <a:ea typeface="Century Gothic"/>
                <a:cs typeface="Century Gothic"/>
                <a:sym typeface="Century Gothic"/>
              </a:defRPr>
            </a:lvl6pPr>
            <a:lvl7pPr marL="0" marR="0" lvl="6" indent="0" algn="ctr" rtl="0">
              <a:lnSpc>
                <a:spcPct val="100000"/>
              </a:lnSpc>
              <a:spcBef>
                <a:spcPts val="0"/>
              </a:spcBef>
              <a:spcAft>
                <a:spcPts val="0"/>
              </a:spcAft>
              <a:buClr>
                <a:srgbClr val="000000"/>
              </a:buClr>
              <a:buSzPts val="1100"/>
              <a:buFont typeface="Arial"/>
              <a:buNone/>
              <a:defRPr sz="1100" b="0" i="1" u="none" strike="noStrike" cap="none">
                <a:solidFill>
                  <a:srgbClr val="FFFFFF"/>
                </a:solidFill>
                <a:latin typeface="Century Gothic"/>
                <a:ea typeface="Century Gothic"/>
                <a:cs typeface="Century Gothic"/>
                <a:sym typeface="Century Gothic"/>
              </a:defRPr>
            </a:lvl7pPr>
            <a:lvl8pPr marL="0" marR="0" lvl="7" indent="0" algn="ctr" rtl="0">
              <a:lnSpc>
                <a:spcPct val="100000"/>
              </a:lnSpc>
              <a:spcBef>
                <a:spcPts val="0"/>
              </a:spcBef>
              <a:spcAft>
                <a:spcPts val="0"/>
              </a:spcAft>
              <a:buClr>
                <a:srgbClr val="000000"/>
              </a:buClr>
              <a:buSzPts val="1100"/>
              <a:buFont typeface="Arial"/>
              <a:buNone/>
              <a:defRPr sz="1100" b="0" i="1" u="none" strike="noStrike" cap="none">
                <a:solidFill>
                  <a:srgbClr val="FFFFFF"/>
                </a:solidFill>
                <a:latin typeface="Century Gothic"/>
                <a:ea typeface="Century Gothic"/>
                <a:cs typeface="Century Gothic"/>
                <a:sym typeface="Century Gothic"/>
              </a:defRPr>
            </a:lvl8pPr>
            <a:lvl9pPr marL="0" marR="0" lvl="8" indent="0" algn="ctr" rtl="0">
              <a:lnSpc>
                <a:spcPct val="100000"/>
              </a:lnSpc>
              <a:spcBef>
                <a:spcPts val="0"/>
              </a:spcBef>
              <a:spcAft>
                <a:spcPts val="0"/>
              </a:spcAft>
              <a:buClr>
                <a:srgbClr val="000000"/>
              </a:buClr>
              <a:buSzPts val="1100"/>
              <a:buFont typeface="Arial"/>
              <a:buNone/>
              <a:defRPr sz="1100" b="0" i="1" u="none" strike="noStrike" cap="none">
                <a:solidFill>
                  <a:srgbClr val="FFFFFF"/>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i="0">
              <a:solidFill>
                <a:schemeClr val="dk1"/>
              </a:solidFill>
              <a:latin typeface="Times New Roman"/>
              <a:ea typeface="Times New Roman"/>
              <a:cs typeface="Times New Roman"/>
              <a:sym typeface="Times New Roman"/>
            </a:endParaRPr>
          </a:p>
        </p:txBody>
      </p:sp>
      <p:sp>
        <p:nvSpPr>
          <p:cNvPr id="184" name="Google Shape;184;p26"/>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84"/>
        <p:cNvGrpSpPr/>
        <p:nvPr/>
      </p:nvGrpSpPr>
      <p:grpSpPr>
        <a:xfrm>
          <a:off x="0" y="0"/>
          <a:ext cx="0" cy="0"/>
          <a:chOff x="0" y="0"/>
          <a:chExt cx="0" cy="0"/>
        </a:xfrm>
      </p:grpSpPr>
      <p:sp>
        <p:nvSpPr>
          <p:cNvPr id="385" name="Google Shape;385;p33"/>
          <p:cNvSpPr/>
          <p:nvPr/>
        </p:nvSpPr>
        <p:spPr>
          <a:xfrm>
            <a:off x="4317840" y="2971800"/>
            <a:ext cx="3555720" cy="2275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300"/>
              <a:buFont typeface="Arial"/>
              <a:buNone/>
            </a:pPr>
            <a:r>
              <a:rPr lang="en-US" sz="300" b="0" i="0" u="none" strike="noStrike" cap="none">
                <a:solidFill>
                  <a:srgbClr val="FFFFFF"/>
                </a:solidFill>
                <a:latin typeface="Microsoft Yahei"/>
                <a:ea typeface="Microsoft Yahei"/>
                <a:cs typeface="Microsoft Yahei"/>
                <a:sym typeface="Microsoft Yahei"/>
              </a:rPr>
              <a:t>感谢您下载包图网平台上提供的PPT作品，为了您和包图网以及原创作者的利益，请勿复制、传播、销售，否则将承担法律责任！包图网将对作品进行维权，按照传播下载次数进行十倍的索取赔偿！</a:t>
            </a:r>
            <a:endParaRPr sz="3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600"/>
              <a:buFont typeface="Arial"/>
              <a:buNone/>
            </a:pPr>
            <a:r>
              <a:rPr lang="en-US" sz="600" b="0" i="0" u="none" strike="noStrike" cap="none">
                <a:solidFill>
                  <a:srgbClr val="FFFFFF"/>
                </a:solidFill>
                <a:latin typeface="Microsoft Yahei"/>
                <a:ea typeface="Microsoft Yahei"/>
                <a:cs typeface="Microsoft Yahei"/>
                <a:sym typeface="Microsoft Yahei"/>
              </a:rPr>
              <a:t>ibaotu.com</a:t>
            </a:r>
            <a:endParaRPr sz="600" b="0" i="0" u="none" strike="noStrike" cap="none">
              <a:solidFill>
                <a:schemeClr val="dk1"/>
              </a:solidFill>
              <a:latin typeface="Arial"/>
              <a:ea typeface="Arial"/>
              <a:cs typeface="Arial"/>
              <a:sym typeface="Arial"/>
            </a:endParaRPr>
          </a:p>
        </p:txBody>
      </p:sp>
      <p:grpSp>
        <p:nvGrpSpPr>
          <p:cNvPr id="386" name="Google Shape;386;p33"/>
          <p:cNvGrpSpPr/>
          <p:nvPr/>
        </p:nvGrpSpPr>
        <p:grpSpPr>
          <a:xfrm>
            <a:off x="0" y="379800"/>
            <a:ext cx="1946160" cy="553320"/>
            <a:chOff x="0" y="379800"/>
            <a:chExt cx="1946160" cy="553320"/>
          </a:xfrm>
        </p:grpSpPr>
        <p:sp>
          <p:nvSpPr>
            <p:cNvPr id="387" name="Google Shape;387;p33"/>
            <p:cNvSpPr/>
            <p:nvPr/>
          </p:nvSpPr>
          <p:spPr>
            <a:xfrm>
              <a:off x="0" y="379800"/>
              <a:ext cx="1946160" cy="553320"/>
            </a:xfrm>
            <a:prstGeom prst="homePlate">
              <a:avLst>
                <a:gd name="adj" fmla="val 23896"/>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 name="Google Shape;388;p33"/>
            <p:cNvSpPr/>
            <p:nvPr/>
          </p:nvSpPr>
          <p:spPr>
            <a:xfrm>
              <a:off x="0" y="656640"/>
              <a:ext cx="1946160" cy="276480"/>
            </a:xfrm>
            <a:custGeom>
              <a:avLst/>
              <a:gdLst/>
              <a:ahLst/>
              <a:cxnLst/>
              <a:rect l="l" t="t" r="r" b="b"/>
              <a:pathLst>
                <a:path w="3686629" h="714829" extrusionOk="0">
                  <a:moveTo>
                    <a:pt x="0" y="0"/>
                  </a:moveTo>
                  <a:lnTo>
                    <a:pt x="3686629" y="0"/>
                  </a:lnTo>
                  <a:lnTo>
                    <a:pt x="3435202" y="714829"/>
                  </a:lnTo>
                  <a:lnTo>
                    <a:pt x="0" y="714829"/>
                  </a:lnTo>
                  <a:lnTo>
                    <a:pt x="0" y="0"/>
                  </a:lnTo>
                  <a:close/>
                </a:path>
              </a:pathLst>
            </a:custGeom>
            <a:solidFill>
              <a:srgbClr val="C21227"/>
            </a:solidFill>
            <a:ln>
              <a:noFill/>
            </a:ln>
          </p:spPr>
        </p:sp>
        <p:sp>
          <p:nvSpPr>
            <p:cNvPr id="389" name="Google Shape;389;p33"/>
            <p:cNvSpPr/>
            <p:nvPr/>
          </p:nvSpPr>
          <p:spPr>
            <a:xfrm>
              <a:off x="1362960" y="432000"/>
              <a:ext cx="521280" cy="44928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33"/>
            <p:cNvSpPr/>
            <p:nvPr/>
          </p:nvSpPr>
          <p:spPr>
            <a:xfrm>
              <a:off x="1499040" y="542520"/>
              <a:ext cx="248760" cy="229320"/>
            </a:xfrm>
            <a:custGeom>
              <a:avLst/>
              <a:gdLst/>
              <a:ahLst/>
              <a:cxnLst/>
              <a:rect l="l" t="t" r="r" b="b"/>
              <a:pathLst>
                <a:path w="578320" h="533197" extrusionOk="0">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1" name="Google Shape;391;p33"/>
          <p:cNvGrpSpPr/>
          <p:nvPr/>
        </p:nvGrpSpPr>
        <p:grpSpPr>
          <a:xfrm>
            <a:off x="0" y="379440"/>
            <a:ext cx="1123200" cy="553680"/>
            <a:chOff x="0" y="379440"/>
            <a:chExt cx="1123200" cy="553680"/>
          </a:xfrm>
        </p:grpSpPr>
        <p:grpSp>
          <p:nvGrpSpPr>
            <p:cNvPr id="392" name="Google Shape;392;p33"/>
            <p:cNvGrpSpPr/>
            <p:nvPr/>
          </p:nvGrpSpPr>
          <p:grpSpPr>
            <a:xfrm>
              <a:off x="0" y="379440"/>
              <a:ext cx="481320" cy="553680"/>
              <a:chOff x="0" y="379440"/>
              <a:chExt cx="481320" cy="553680"/>
            </a:xfrm>
          </p:grpSpPr>
          <p:sp>
            <p:nvSpPr>
              <p:cNvPr id="393" name="Google Shape;393;p33"/>
              <p:cNvSpPr/>
              <p:nvPr/>
            </p:nvSpPr>
            <p:spPr>
              <a:xfrm rot="10800000" flipH="1">
                <a:off x="36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 name="Google Shape;394;p33"/>
              <p:cNvSpPr/>
              <p:nvPr/>
            </p:nvSpPr>
            <p:spPr>
              <a:xfrm>
                <a:off x="16056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33"/>
              <p:cNvSpPr/>
              <p:nvPr/>
            </p:nvSpPr>
            <p:spPr>
              <a:xfrm rot="10800000" flipH="1">
                <a:off x="16056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33"/>
              <p:cNvSpPr/>
              <p:nvPr/>
            </p:nvSpPr>
            <p:spPr>
              <a:xfrm>
                <a:off x="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7" name="Google Shape;397;p33"/>
            <p:cNvSpPr/>
            <p:nvPr/>
          </p:nvSpPr>
          <p:spPr>
            <a:xfrm rot="10800000" flipH="1">
              <a:off x="32112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33"/>
            <p:cNvSpPr/>
            <p:nvPr/>
          </p:nvSpPr>
          <p:spPr>
            <a:xfrm>
              <a:off x="48168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 name="Google Shape;399;p33"/>
            <p:cNvSpPr/>
            <p:nvPr/>
          </p:nvSpPr>
          <p:spPr>
            <a:xfrm rot="10800000" flipH="1">
              <a:off x="48168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 name="Google Shape;400;p33"/>
            <p:cNvSpPr/>
            <p:nvPr/>
          </p:nvSpPr>
          <p:spPr>
            <a:xfrm>
              <a:off x="32076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33"/>
            <p:cNvSpPr/>
            <p:nvPr/>
          </p:nvSpPr>
          <p:spPr>
            <a:xfrm rot="10800000" flipH="1">
              <a:off x="642240" y="379440"/>
              <a:ext cx="320760" cy="27648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33"/>
            <p:cNvSpPr/>
            <p:nvPr/>
          </p:nvSpPr>
          <p:spPr>
            <a:xfrm>
              <a:off x="802440" y="379800"/>
              <a:ext cx="320760" cy="27648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33"/>
            <p:cNvSpPr/>
            <p:nvPr/>
          </p:nvSpPr>
          <p:spPr>
            <a:xfrm rot="10800000" flipH="1">
              <a:off x="802440" y="656280"/>
              <a:ext cx="320760" cy="27648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33"/>
            <p:cNvSpPr/>
            <p:nvPr/>
          </p:nvSpPr>
          <p:spPr>
            <a:xfrm>
              <a:off x="641880" y="656640"/>
              <a:ext cx="320760" cy="27648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5" name="Google Shape;405;p33"/>
          <p:cNvGrpSpPr/>
          <p:nvPr/>
        </p:nvGrpSpPr>
        <p:grpSpPr>
          <a:xfrm>
            <a:off x="0" y="6706080"/>
            <a:ext cx="12191760" cy="150120"/>
            <a:chOff x="0" y="6706080"/>
            <a:chExt cx="12191760" cy="150120"/>
          </a:xfrm>
        </p:grpSpPr>
        <p:sp>
          <p:nvSpPr>
            <p:cNvPr id="406" name="Google Shape;406;p33"/>
            <p:cNvSpPr/>
            <p:nvPr/>
          </p:nvSpPr>
          <p:spPr>
            <a:xfrm>
              <a:off x="0" y="6706080"/>
              <a:ext cx="12191760" cy="15012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33"/>
            <p:cNvSpPr/>
            <p:nvPr/>
          </p:nvSpPr>
          <p:spPr>
            <a:xfrm>
              <a:off x="0" y="6780960"/>
              <a:ext cx="12191760" cy="74880"/>
            </a:xfrm>
            <a:prstGeom prst="rect">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08" name="Google Shape;408;p33"/>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09" name="Google Shape;409;p3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7.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1"/>
          <p:cNvSpPr txBox="1"/>
          <p:nvPr/>
        </p:nvSpPr>
        <p:spPr>
          <a:xfrm>
            <a:off x="3142376" y="2196937"/>
            <a:ext cx="7319632" cy="92333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5400"/>
              <a:buFont typeface="Arial"/>
              <a:buNone/>
            </a:pPr>
            <a:r>
              <a:rPr lang="en-US" sz="5400" b="1" i="0" u="none" strike="noStrike" cap="none">
                <a:solidFill>
                  <a:srgbClr val="ED1C2A"/>
                </a:solidFill>
                <a:latin typeface="Arial"/>
                <a:ea typeface="Arial"/>
                <a:cs typeface="Arial"/>
                <a:sym typeface="Arial"/>
              </a:rPr>
              <a:t>ĐỒ ÁN TỐT NGHIỆP</a:t>
            </a:r>
            <a:endParaRPr sz="5400" b="1" i="0" u="none" strike="noStrike" cap="none">
              <a:solidFill>
                <a:srgbClr val="ED1C2A"/>
              </a:solidFill>
              <a:latin typeface="Arial"/>
              <a:ea typeface="Arial"/>
              <a:cs typeface="Arial"/>
              <a:sym typeface="Arial"/>
            </a:endParaRPr>
          </a:p>
        </p:txBody>
      </p:sp>
      <p:sp>
        <p:nvSpPr>
          <p:cNvPr id="464" name="Google Shape;464;p1"/>
          <p:cNvSpPr txBox="1">
            <a:spLocks noGrp="1"/>
          </p:cNvSpPr>
          <p:nvPr>
            <p:ph type="ftr" idx="11"/>
          </p:nvPr>
        </p:nvSpPr>
        <p:spPr>
          <a:xfrm>
            <a:off x="381000" y="6234261"/>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sp>
        <p:nvSpPr>
          <p:cNvPr id="465" name="Google Shape;465;p1"/>
          <p:cNvSpPr txBox="1">
            <a:spLocks noGrp="1"/>
          </p:cNvSpPr>
          <p:nvPr>
            <p:ph type="dt" idx="10"/>
          </p:nvPr>
        </p:nvSpPr>
        <p:spPr>
          <a:xfrm>
            <a:off x="9113240" y="6271924"/>
            <a:ext cx="30480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Khoa công nghệ thông tin</a:t>
            </a:r>
            <a:endParaRPr sz="1800" b="0" i="0" u="none" strike="noStrike" cap="none">
              <a:solidFill>
                <a:schemeClr val="dk1"/>
              </a:solidFill>
              <a:latin typeface="Arial"/>
              <a:ea typeface="Arial"/>
              <a:cs typeface="Arial"/>
              <a:sym typeface="Arial"/>
            </a:endParaRPr>
          </a:p>
        </p:txBody>
      </p:sp>
      <p:sp>
        <p:nvSpPr>
          <p:cNvPr id="466" name="Google Shape;466;p1"/>
          <p:cNvSpPr txBox="1"/>
          <p:nvPr/>
        </p:nvSpPr>
        <p:spPr>
          <a:xfrm>
            <a:off x="4242428" y="4457801"/>
            <a:ext cx="8498940"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chemeClr val="dk1"/>
                </a:solidFill>
                <a:latin typeface="Arial"/>
                <a:ea typeface="Arial"/>
                <a:cs typeface="Arial"/>
                <a:sym typeface="Arial"/>
              </a:rPr>
              <a:t>MSV: 201200084 </a:t>
            </a:r>
            <a:endParaRPr sz="2800" b="1" i="0" u="none" strike="noStrike" cap="none" dirty="0">
              <a:solidFill>
                <a:schemeClr val="dk1"/>
              </a:solidFill>
              <a:latin typeface="Arial"/>
              <a:ea typeface="Arial"/>
              <a:cs typeface="Arial"/>
              <a:sym typeface="Arial"/>
            </a:endParaRPr>
          </a:p>
        </p:txBody>
      </p:sp>
      <p:sp>
        <p:nvSpPr>
          <p:cNvPr id="467" name="Google Shape;467;p1"/>
          <p:cNvSpPr txBox="1"/>
          <p:nvPr/>
        </p:nvSpPr>
        <p:spPr>
          <a:xfrm>
            <a:off x="4242428" y="5022385"/>
            <a:ext cx="8511246"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chemeClr val="dk1"/>
                </a:solidFill>
                <a:latin typeface="Arial"/>
                <a:ea typeface="Arial"/>
                <a:cs typeface="Arial"/>
                <a:sym typeface="Arial"/>
              </a:rPr>
              <a:t>GVHD: </a:t>
            </a:r>
            <a:r>
              <a:rPr lang="en-US" sz="2800" b="1" dirty="0">
                <a:solidFill>
                  <a:schemeClr val="dk1"/>
                </a:solidFill>
              </a:rPr>
              <a:t>TS. </a:t>
            </a:r>
            <a:r>
              <a:rPr lang="en-US" sz="2800" b="1" dirty="0" err="1">
                <a:solidFill>
                  <a:schemeClr val="dk1"/>
                </a:solidFill>
              </a:rPr>
              <a:t>Lại</a:t>
            </a:r>
            <a:r>
              <a:rPr lang="en-US" sz="2800" b="1" dirty="0">
                <a:solidFill>
                  <a:schemeClr val="dk1"/>
                </a:solidFill>
              </a:rPr>
              <a:t> </a:t>
            </a:r>
            <a:r>
              <a:rPr lang="en-US" sz="2800" b="1" dirty="0" err="1">
                <a:solidFill>
                  <a:schemeClr val="dk1"/>
                </a:solidFill>
              </a:rPr>
              <a:t>Mạnh</a:t>
            </a:r>
            <a:r>
              <a:rPr lang="en-US" sz="2800" b="1" dirty="0">
                <a:solidFill>
                  <a:schemeClr val="dk1"/>
                </a:solidFill>
              </a:rPr>
              <a:t> Dũng</a:t>
            </a:r>
            <a:r>
              <a:rPr lang="en-US" sz="2800" b="1" i="0" u="none" strike="noStrike" cap="none" dirty="0">
                <a:solidFill>
                  <a:schemeClr val="dk1"/>
                </a:solidFill>
                <a:latin typeface="Arial"/>
                <a:ea typeface="Arial"/>
                <a:cs typeface="Arial"/>
                <a:sym typeface="Arial"/>
              </a:rPr>
              <a:t> </a:t>
            </a:r>
            <a:endParaRPr sz="2800" b="1" i="0" u="none" strike="noStrike" cap="none" dirty="0">
              <a:solidFill>
                <a:schemeClr val="dk1"/>
              </a:solidFill>
              <a:latin typeface="Arial"/>
              <a:ea typeface="Arial"/>
              <a:cs typeface="Arial"/>
              <a:sym typeface="Arial"/>
            </a:endParaRPr>
          </a:p>
        </p:txBody>
      </p:sp>
      <p:sp>
        <p:nvSpPr>
          <p:cNvPr id="468" name="Google Shape;468;p1"/>
          <p:cNvSpPr txBox="1"/>
          <p:nvPr/>
        </p:nvSpPr>
        <p:spPr>
          <a:xfrm>
            <a:off x="4212096" y="3883084"/>
            <a:ext cx="8497869"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chemeClr val="dk1"/>
                </a:solidFill>
                <a:latin typeface="Arial"/>
                <a:ea typeface="Arial"/>
                <a:cs typeface="Arial"/>
                <a:sym typeface="Arial"/>
              </a:rPr>
              <a:t>Sinh </a:t>
            </a:r>
            <a:r>
              <a:rPr lang="en-US" sz="2800" b="1" i="0" u="none" strike="noStrike" cap="none" dirty="0" err="1">
                <a:solidFill>
                  <a:schemeClr val="dk1"/>
                </a:solidFill>
                <a:latin typeface="Arial"/>
                <a:ea typeface="Arial"/>
                <a:cs typeface="Arial"/>
                <a:sym typeface="Arial"/>
              </a:rPr>
              <a:t>viên</a:t>
            </a:r>
            <a:r>
              <a:rPr lang="en-US" sz="2800" b="1" i="0" u="none" strike="noStrike" cap="none" dirty="0">
                <a:solidFill>
                  <a:schemeClr val="dk1"/>
                </a:solidFill>
                <a:latin typeface="Arial"/>
                <a:ea typeface="Arial"/>
                <a:cs typeface="Arial"/>
                <a:sym typeface="Arial"/>
              </a:rPr>
              <a:t> </a:t>
            </a:r>
            <a:r>
              <a:rPr lang="en-US" sz="2800" b="1" i="0" u="none" strike="noStrike" cap="none" dirty="0" err="1">
                <a:solidFill>
                  <a:schemeClr val="dk1"/>
                </a:solidFill>
                <a:latin typeface="Arial"/>
                <a:ea typeface="Arial"/>
                <a:cs typeface="Arial"/>
                <a:sym typeface="Arial"/>
              </a:rPr>
              <a:t>thực</a:t>
            </a:r>
            <a:r>
              <a:rPr lang="en-US" sz="2800" b="1" i="0" u="none" strike="noStrike" cap="none" dirty="0">
                <a:solidFill>
                  <a:schemeClr val="dk1"/>
                </a:solidFill>
                <a:latin typeface="Arial"/>
                <a:ea typeface="Arial"/>
                <a:cs typeface="Arial"/>
                <a:sym typeface="Arial"/>
              </a:rPr>
              <a:t> </a:t>
            </a:r>
            <a:r>
              <a:rPr lang="en-US" sz="2800" b="1" i="0" u="none" strike="noStrike" cap="none" dirty="0" err="1">
                <a:solidFill>
                  <a:schemeClr val="dk1"/>
                </a:solidFill>
                <a:latin typeface="Arial"/>
                <a:ea typeface="Arial"/>
                <a:cs typeface="Arial"/>
                <a:sym typeface="Arial"/>
              </a:rPr>
              <a:t>hiện</a:t>
            </a:r>
            <a:r>
              <a:rPr lang="en-US" sz="2800" b="1" i="0" u="none" strike="noStrike" cap="none" dirty="0">
                <a:solidFill>
                  <a:schemeClr val="dk1"/>
                </a:solidFill>
                <a:latin typeface="Arial"/>
                <a:ea typeface="Arial"/>
                <a:cs typeface="Arial"/>
                <a:sym typeface="Arial"/>
              </a:rPr>
              <a:t>: </a:t>
            </a:r>
            <a:r>
              <a:rPr lang="en-US" sz="2800" b="1" i="0" u="none" strike="noStrike" cap="none" dirty="0" err="1">
                <a:solidFill>
                  <a:schemeClr val="dk1"/>
                </a:solidFill>
                <a:latin typeface="Arial"/>
                <a:ea typeface="Arial"/>
                <a:cs typeface="Arial"/>
                <a:sym typeface="Arial"/>
              </a:rPr>
              <a:t>Phạm</a:t>
            </a:r>
            <a:r>
              <a:rPr lang="en-US" sz="2800" b="1" i="0" u="none" strike="noStrike" cap="none" dirty="0">
                <a:solidFill>
                  <a:schemeClr val="dk1"/>
                </a:solidFill>
                <a:latin typeface="Arial"/>
                <a:ea typeface="Arial"/>
                <a:cs typeface="Arial"/>
                <a:sym typeface="Arial"/>
              </a:rPr>
              <a:t> </a:t>
            </a:r>
            <a:r>
              <a:rPr lang="en-US" sz="2800" b="1" i="0" u="none" strike="noStrike" cap="none" dirty="0" err="1">
                <a:solidFill>
                  <a:schemeClr val="dk1"/>
                </a:solidFill>
                <a:latin typeface="Arial"/>
                <a:ea typeface="Arial"/>
                <a:cs typeface="Arial"/>
                <a:sym typeface="Arial"/>
              </a:rPr>
              <a:t>Công</a:t>
            </a:r>
            <a:r>
              <a:rPr lang="en-US" sz="2800" b="1" i="0" u="none" strike="noStrike" cap="none" dirty="0">
                <a:solidFill>
                  <a:schemeClr val="dk1"/>
                </a:solidFill>
                <a:latin typeface="Arial"/>
                <a:ea typeface="Arial"/>
                <a:cs typeface="Arial"/>
                <a:sym typeface="Arial"/>
              </a:rPr>
              <a:t> </a:t>
            </a:r>
            <a:r>
              <a:rPr lang="en-US" sz="2800" b="1" i="0" u="none" strike="noStrike" cap="none" dirty="0" err="1">
                <a:solidFill>
                  <a:schemeClr val="dk1"/>
                </a:solidFill>
                <a:latin typeface="Arial"/>
                <a:ea typeface="Arial"/>
                <a:cs typeface="Arial"/>
                <a:sym typeface="Arial"/>
              </a:rPr>
              <a:t>Định</a:t>
            </a:r>
            <a:endParaRPr sz="2800" b="1" i="0" u="none" strike="noStrike" cap="none" dirty="0">
              <a:solidFill>
                <a:schemeClr val="dk1"/>
              </a:solidFill>
              <a:latin typeface="Arial"/>
              <a:ea typeface="Arial"/>
              <a:cs typeface="Arial"/>
              <a:sym typeface="Arial"/>
            </a:endParaRPr>
          </a:p>
        </p:txBody>
      </p:sp>
      <p:sp>
        <p:nvSpPr>
          <p:cNvPr id="469" name="Google Shape;469;p1"/>
          <p:cNvSpPr txBox="1"/>
          <p:nvPr/>
        </p:nvSpPr>
        <p:spPr>
          <a:xfrm>
            <a:off x="4114800" y="6270461"/>
            <a:ext cx="4457699" cy="369332"/>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en-US" sz="1800" b="0" i="1" u="none" strike="noStrike" cap="none" dirty="0">
                <a:solidFill>
                  <a:srgbClr val="595959"/>
                </a:solidFill>
                <a:latin typeface="Times New Roman"/>
                <a:ea typeface="Times New Roman"/>
                <a:cs typeface="Times New Roman"/>
                <a:sym typeface="Times New Roman"/>
              </a:rPr>
              <a:t>Hà </a:t>
            </a:r>
            <a:r>
              <a:rPr lang="en-US" sz="1800" b="0" i="1" u="none" strike="noStrike" cap="none" dirty="0" err="1">
                <a:solidFill>
                  <a:srgbClr val="595959"/>
                </a:solidFill>
                <a:latin typeface="Times New Roman"/>
                <a:ea typeface="Times New Roman"/>
                <a:cs typeface="Times New Roman"/>
                <a:sym typeface="Times New Roman"/>
              </a:rPr>
              <a:t>Nội</a:t>
            </a:r>
            <a:r>
              <a:rPr lang="en-US" sz="1800" b="0" i="1" u="none" strike="noStrike" cap="none" dirty="0">
                <a:solidFill>
                  <a:srgbClr val="595959"/>
                </a:solidFill>
                <a:latin typeface="Times New Roman"/>
                <a:ea typeface="Times New Roman"/>
                <a:cs typeface="Times New Roman"/>
                <a:sym typeface="Times New Roman"/>
              </a:rPr>
              <a:t>, </a:t>
            </a:r>
            <a:r>
              <a:rPr lang="en-US" sz="1800" b="0" i="1" u="none" strike="noStrike" cap="none" dirty="0" err="1">
                <a:solidFill>
                  <a:srgbClr val="595959"/>
                </a:solidFill>
                <a:latin typeface="Times New Roman"/>
                <a:ea typeface="Times New Roman"/>
                <a:cs typeface="Times New Roman"/>
                <a:sym typeface="Times New Roman"/>
              </a:rPr>
              <a:t>ngày</a:t>
            </a:r>
            <a:r>
              <a:rPr lang="en-US" sz="1800" b="0" i="1" u="none" strike="noStrike" cap="none" dirty="0">
                <a:solidFill>
                  <a:srgbClr val="595959"/>
                </a:solidFill>
                <a:latin typeface="Times New Roman"/>
                <a:ea typeface="Times New Roman"/>
                <a:cs typeface="Times New Roman"/>
                <a:sym typeface="Times New Roman"/>
              </a:rPr>
              <a:t> 18 </a:t>
            </a:r>
            <a:r>
              <a:rPr lang="en-US" sz="1800" b="0" i="1" u="none" strike="noStrike" cap="none" dirty="0" err="1">
                <a:solidFill>
                  <a:srgbClr val="595959"/>
                </a:solidFill>
                <a:latin typeface="Times New Roman"/>
                <a:ea typeface="Times New Roman"/>
                <a:cs typeface="Times New Roman"/>
                <a:sym typeface="Times New Roman"/>
              </a:rPr>
              <a:t>tháng</a:t>
            </a:r>
            <a:r>
              <a:rPr lang="en-US" sz="1800" b="0" i="1" u="none" strike="noStrike" cap="none" dirty="0">
                <a:solidFill>
                  <a:srgbClr val="595959"/>
                </a:solidFill>
                <a:latin typeface="Times New Roman"/>
                <a:ea typeface="Times New Roman"/>
                <a:cs typeface="Times New Roman"/>
                <a:sym typeface="Times New Roman"/>
              </a:rPr>
              <a:t> 6 </a:t>
            </a:r>
            <a:r>
              <a:rPr lang="en-US" sz="1800" b="0" i="1" u="none" strike="noStrike" cap="none" dirty="0" err="1">
                <a:solidFill>
                  <a:srgbClr val="595959"/>
                </a:solidFill>
                <a:latin typeface="Times New Roman"/>
                <a:ea typeface="Times New Roman"/>
                <a:cs typeface="Times New Roman"/>
                <a:sym typeface="Times New Roman"/>
              </a:rPr>
              <a:t>năm</a:t>
            </a:r>
            <a:r>
              <a:rPr lang="en-US" sz="1800" b="0" i="1" u="none" strike="noStrike" cap="none" dirty="0">
                <a:solidFill>
                  <a:srgbClr val="595959"/>
                </a:solidFill>
                <a:latin typeface="Times New Roman"/>
                <a:ea typeface="Times New Roman"/>
                <a:cs typeface="Times New Roman"/>
                <a:sym typeface="Times New Roman"/>
              </a:rPr>
              <a:t> 2024</a:t>
            </a:r>
            <a:endParaRPr sz="1400" b="0" i="0" u="none" strike="noStrike" cap="none" dirty="0">
              <a:solidFill>
                <a:srgbClr val="000000"/>
              </a:solidFill>
              <a:latin typeface="Times New Roman"/>
              <a:ea typeface="Times New Roman"/>
              <a:cs typeface="Times New Roman"/>
              <a:sym typeface="Times New Roman"/>
            </a:endParaRPr>
          </a:p>
        </p:txBody>
      </p:sp>
      <p:sp>
        <p:nvSpPr>
          <p:cNvPr id="470" name="Google Shape;470;p1"/>
          <p:cNvSpPr/>
          <p:nvPr/>
        </p:nvSpPr>
        <p:spPr>
          <a:xfrm>
            <a:off x="1219200" y="284909"/>
            <a:ext cx="11437818"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n-US" sz="4000" b="1" i="0" u="none" strike="noStrike" cap="none" dirty="0">
                <a:solidFill>
                  <a:srgbClr val="0070C0"/>
                </a:solidFill>
                <a:latin typeface="Arial"/>
                <a:ea typeface="Arial"/>
                <a:cs typeface="Arial"/>
                <a:sym typeface="Arial"/>
              </a:rPr>
              <a:t>ĐẠI HỌC </a:t>
            </a:r>
            <a:r>
              <a:rPr lang="en-US" sz="4000" b="1" dirty="0">
                <a:solidFill>
                  <a:srgbClr val="0070C0"/>
                </a:solidFill>
              </a:rPr>
              <a:t>GIAO THÔNG VẬN TẢI</a:t>
            </a:r>
            <a:endParaRPr sz="4000" b="1" i="0" u="none" strike="noStrike" cap="none" dirty="0">
              <a:solidFill>
                <a:srgbClr val="0070C0"/>
              </a:solidFill>
              <a:latin typeface="Arial"/>
              <a:ea typeface="Arial"/>
              <a:cs typeface="Arial"/>
              <a:sym typeface="Arial"/>
            </a:endParaRPr>
          </a:p>
        </p:txBody>
      </p:sp>
      <p:sp>
        <p:nvSpPr>
          <p:cNvPr id="471" name="Google Shape;471;p1"/>
          <p:cNvSpPr/>
          <p:nvPr/>
        </p:nvSpPr>
        <p:spPr>
          <a:xfrm>
            <a:off x="3720298" y="974009"/>
            <a:ext cx="5965096"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accent4"/>
                </a:solidFill>
                <a:latin typeface="Arial"/>
                <a:ea typeface="Arial"/>
                <a:cs typeface="Arial"/>
                <a:sym typeface="Arial"/>
              </a:rPr>
              <a:t>KHOA CÔNG NGHỆ THÔNG TIN</a:t>
            </a:r>
            <a:endParaRPr sz="2800" b="1" i="0" u="none" strike="noStrike" cap="none">
              <a:solidFill>
                <a:schemeClr val="accent4"/>
              </a:solidFill>
              <a:latin typeface="Arial"/>
              <a:ea typeface="Arial"/>
              <a:cs typeface="Arial"/>
              <a:sym typeface="Arial"/>
            </a:endParaRPr>
          </a:p>
        </p:txBody>
      </p:sp>
      <p:sp>
        <p:nvSpPr>
          <p:cNvPr id="473" name="Google Shape;473;p1"/>
          <p:cNvSpPr/>
          <p:nvPr/>
        </p:nvSpPr>
        <p:spPr>
          <a:xfrm>
            <a:off x="9803" y="381000"/>
            <a:ext cx="294997" cy="707886"/>
          </a:xfrm>
          <a:prstGeom prst="rect">
            <a:avLst/>
          </a:prstGeom>
          <a:solidFill>
            <a:schemeClr val="lt1"/>
          </a:solidFill>
          <a:ln w="2540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4" name="Google Shape;474;p1"/>
          <p:cNvSpPr/>
          <p:nvPr/>
        </p:nvSpPr>
        <p:spPr>
          <a:xfrm>
            <a:off x="3866555" y="3925574"/>
            <a:ext cx="375873" cy="313560"/>
          </a:xfrm>
          <a:custGeom>
            <a:avLst/>
            <a:gdLst/>
            <a:ahLst/>
            <a:cxnLst/>
            <a:rect l="l" t="t" r="r" b="b"/>
            <a:pathLst>
              <a:path w="5850" h="6469" extrusionOk="0">
                <a:moveTo>
                  <a:pt x="4679" y="4350"/>
                </a:moveTo>
                <a:cubicBezTo>
                  <a:pt x="3873" y="4059"/>
                  <a:pt x="3615" y="3814"/>
                  <a:pt x="3615" y="3289"/>
                </a:cubicBezTo>
                <a:cubicBezTo>
                  <a:pt x="3615" y="3231"/>
                  <a:pt x="3624" y="3187"/>
                  <a:pt x="3638" y="3151"/>
                </a:cubicBezTo>
                <a:cubicBezTo>
                  <a:pt x="3701" y="2989"/>
                  <a:pt x="3881" y="2971"/>
                  <a:pt x="3969" y="2500"/>
                </a:cubicBezTo>
                <a:cubicBezTo>
                  <a:pt x="4014" y="2260"/>
                  <a:pt x="4231" y="2496"/>
                  <a:pt x="4273" y="1950"/>
                </a:cubicBezTo>
                <a:cubicBezTo>
                  <a:pt x="4273" y="1732"/>
                  <a:pt x="4154" y="1678"/>
                  <a:pt x="4154" y="1678"/>
                </a:cubicBezTo>
                <a:cubicBezTo>
                  <a:pt x="4154" y="1678"/>
                  <a:pt x="4215" y="1355"/>
                  <a:pt x="4238" y="1107"/>
                </a:cubicBezTo>
                <a:cubicBezTo>
                  <a:pt x="4268" y="798"/>
                  <a:pt x="4058" y="0"/>
                  <a:pt x="2940" y="0"/>
                </a:cubicBezTo>
                <a:cubicBezTo>
                  <a:pt x="2935" y="0"/>
                  <a:pt x="2930" y="0"/>
                  <a:pt x="2925" y="0"/>
                </a:cubicBezTo>
                <a:cubicBezTo>
                  <a:pt x="2921" y="0"/>
                  <a:pt x="2916" y="0"/>
                  <a:pt x="2911" y="0"/>
                </a:cubicBezTo>
                <a:cubicBezTo>
                  <a:pt x="1793" y="0"/>
                  <a:pt x="1583" y="798"/>
                  <a:pt x="1612" y="1107"/>
                </a:cubicBezTo>
                <a:cubicBezTo>
                  <a:pt x="1636" y="1355"/>
                  <a:pt x="1696" y="1678"/>
                  <a:pt x="1696" y="1678"/>
                </a:cubicBezTo>
                <a:cubicBezTo>
                  <a:pt x="1696" y="1678"/>
                  <a:pt x="1578" y="1732"/>
                  <a:pt x="1578" y="1950"/>
                </a:cubicBezTo>
                <a:cubicBezTo>
                  <a:pt x="1619" y="2496"/>
                  <a:pt x="1837" y="2260"/>
                  <a:pt x="1881" y="2500"/>
                </a:cubicBezTo>
                <a:cubicBezTo>
                  <a:pt x="1970" y="2971"/>
                  <a:pt x="2150" y="2989"/>
                  <a:pt x="2213" y="3151"/>
                </a:cubicBezTo>
                <a:cubicBezTo>
                  <a:pt x="2227" y="3187"/>
                  <a:pt x="2235" y="3231"/>
                  <a:pt x="2235" y="3289"/>
                </a:cubicBezTo>
                <a:cubicBezTo>
                  <a:pt x="2235" y="3814"/>
                  <a:pt x="1978" y="4059"/>
                  <a:pt x="1172" y="4350"/>
                </a:cubicBezTo>
                <a:cubicBezTo>
                  <a:pt x="364" y="4641"/>
                  <a:pt x="0" y="4938"/>
                  <a:pt x="0" y="5141"/>
                </a:cubicBezTo>
                <a:lnTo>
                  <a:pt x="0" y="6469"/>
                </a:lnTo>
                <a:lnTo>
                  <a:pt x="2923" y="6469"/>
                </a:lnTo>
                <a:lnTo>
                  <a:pt x="2927" y="6469"/>
                </a:lnTo>
                <a:lnTo>
                  <a:pt x="5850" y="6469"/>
                </a:lnTo>
                <a:lnTo>
                  <a:pt x="5850" y="5141"/>
                </a:lnTo>
                <a:cubicBezTo>
                  <a:pt x="5850" y="4938"/>
                  <a:pt x="5487" y="4641"/>
                  <a:pt x="4679" y="435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 name="Picture 4" descr="A blue and yellow logo&#10;&#10;Description automatically generated">
            <a:extLst>
              <a:ext uri="{FF2B5EF4-FFF2-40B4-BE49-F238E27FC236}">
                <a16:creationId xmlns:a16="http://schemas.microsoft.com/office/drawing/2014/main" id="{AAE5F123-49F3-3891-4CF6-5751AE7E8FFB}"/>
              </a:ext>
            </a:extLst>
          </p:cNvPr>
          <p:cNvPicPr>
            <a:picLocks noChangeAspect="1"/>
          </p:cNvPicPr>
          <p:nvPr/>
        </p:nvPicPr>
        <p:blipFill>
          <a:blip r:embed="rId3"/>
          <a:stretch>
            <a:fillRect/>
          </a:stretch>
        </p:blipFill>
        <p:spPr>
          <a:xfrm>
            <a:off x="-535504" y="-287446"/>
            <a:ext cx="3155446" cy="2438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74"/>
                                        </p:tgtEl>
                                        <p:attrNameLst>
                                          <p:attrName>style.visibility</p:attrName>
                                        </p:attrNameLst>
                                      </p:cBhvr>
                                      <p:to>
                                        <p:strVal val="visible"/>
                                      </p:to>
                                    </p:set>
                                    <p:animEffect transition="in" filter="fade">
                                      <p:cBhvr>
                                        <p:cTn id="7" dur="1000"/>
                                        <p:tgtEl>
                                          <p:spTgt spid="4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sp>
        <p:nvSpPr>
          <p:cNvPr id="814" name="Google Shape;814;p13"/>
          <p:cNvSpPr/>
          <p:nvPr/>
        </p:nvSpPr>
        <p:spPr>
          <a:xfrm>
            <a:off x="2106720" y="415800"/>
            <a:ext cx="5360880" cy="460211"/>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FF3737"/>
                </a:solidFill>
                <a:latin typeface="Calibri"/>
                <a:ea typeface="Calibri"/>
                <a:cs typeface="Calibri"/>
                <a:sym typeface="Calibri"/>
              </a:rPr>
              <a:t>SƠ ĐỒ CÁC ACTOR CỦA HỆ THỐNG</a:t>
            </a:r>
            <a:endParaRPr sz="2400" b="0" i="0" u="none" strike="noStrike" cap="none">
              <a:solidFill>
                <a:schemeClr val="dk1"/>
              </a:solidFill>
              <a:latin typeface="Arial"/>
              <a:ea typeface="Arial"/>
              <a:cs typeface="Arial"/>
              <a:sym typeface="Arial"/>
            </a:endParaRPr>
          </a:p>
        </p:txBody>
      </p:sp>
      <p:graphicFrame>
        <p:nvGraphicFramePr>
          <p:cNvPr id="815" name="Google Shape;815;p13"/>
          <p:cNvGraphicFramePr/>
          <p:nvPr>
            <p:extLst>
              <p:ext uri="{D42A27DB-BD31-4B8C-83A1-F6EECF244321}">
                <p14:modId xmlns:p14="http://schemas.microsoft.com/office/powerpoint/2010/main" val="26838201"/>
              </p:ext>
            </p:extLst>
          </p:nvPr>
        </p:nvGraphicFramePr>
        <p:xfrm>
          <a:off x="1015260" y="1447800"/>
          <a:ext cx="9500350" cy="4419625"/>
        </p:xfrm>
        <a:graphic>
          <a:graphicData uri="http://schemas.openxmlformats.org/drawingml/2006/table">
            <a:tbl>
              <a:tblPr firstRow="1" firstCol="1" bandRow="1">
                <a:noFill/>
                <a:tableStyleId>{16A13C61-1DE6-4CB2-804D-514B07CB3267}</a:tableStyleId>
              </a:tblPr>
              <a:tblGrid>
                <a:gridCol w="779400">
                  <a:extLst>
                    <a:ext uri="{9D8B030D-6E8A-4147-A177-3AD203B41FA5}">
                      <a16:colId xmlns:a16="http://schemas.microsoft.com/office/drawing/2014/main" val="20000"/>
                    </a:ext>
                  </a:extLst>
                </a:gridCol>
                <a:gridCol w="2425175">
                  <a:extLst>
                    <a:ext uri="{9D8B030D-6E8A-4147-A177-3AD203B41FA5}">
                      <a16:colId xmlns:a16="http://schemas.microsoft.com/office/drawing/2014/main" val="20001"/>
                    </a:ext>
                  </a:extLst>
                </a:gridCol>
                <a:gridCol w="6295775">
                  <a:extLst>
                    <a:ext uri="{9D8B030D-6E8A-4147-A177-3AD203B41FA5}">
                      <a16:colId xmlns:a16="http://schemas.microsoft.com/office/drawing/2014/main" val="20002"/>
                    </a:ext>
                  </a:extLst>
                </a:gridCol>
              </a:tblGrid>
              <a:tr h="600625">
                <a:tc>
                  <a:txBody>
                    <a:bodyPr/>
                    <a:lstStyle/>
                    <a:p>
                      <a:pPr marL="0" marR="0" lvl="0" indent="0" algn="ctr" rtl="0">
                        <a:lnSpc>
                          <a:spcPct val="150000"/>
                        </a:lnSpc>
                        <a:spcBef>
                          <a:spcPts val="0"/>
                        </a:spcBef>
                        <a:spcAft>
                          <a:spcPts val="0"/>
                        </a:spcAft>
                        <a:buClr>
                          <a:srgbClr val="000000"/>
                        </a:buClr>
                        <a:buSzPts val="1300"/>
                        <a:buFont typeface="Arial"/>
                        <a:buNone/>
                      </a:pPr>
                      <a:r>
                        <a:rPr lang="en-US" sz="1300" u="none" strike="noStrike" cap="none"/>
                        <a:t>STT</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50000"/>
                        </a:lnSpc>
                        <a:spcBef>
                          <a:spcPts val="0"/>
                        </a:spcBef>
                        <a:spcAft>
                          <a:spcPts val="0"/>
                        </a:spcAft>
                        <a:buClr>
                          <a:srgbClr val="000000"/>
                        </a:buClr>
                        <a:buSzPts val="1300"/>
                        <a:buFont typeface="Arial"/>
                        <a:buNone/>
                      </a:pPr>
                      <a:r>
                        <a:rPr lang="en-US" sz="1300" u="none" strike="noStrike" cap="none"/>
                        <a:t>Tên Actor</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50000"/>
                        </a:lnSpc>
                        <a:spcBef>
                          <a:spcPts val="0"/>
                        </a:spcBef>
                        <a:spcAft>
                          <a:spcPts val="0"/>
                        </a:spcAft>
                        <a:buClr>
                          <a:srgbClr val="000000"/>
                        </a:buClr>
                        <a:buSzPts val="1300"/>
                        <a:buFont typeface="Arial"/>
                        <a:buNone/>
                      </a:pPr>
                      <a:r>
                        <a:rPr lang="en-US" sz="1300" u="none" strike="noStrike" cap="none"/>
                        <a:t>Chức năng</a:t>
                      </a:r>
                      <a:endParaRPr sz="1200" u="none" strike="noStrike" cap="none">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val="10000"/>
                  </a:ext>
                </a:extLst>
              </a:tr>
              <a:tr h="1940125">
                <a:tc>
                  <a:txBody>
                    <a:bodyPr/>
                    <a:lstStyle/>
                    <a:p>
                      <a:pPr marL="0" marR="0" lvl="0" indent="0" algn="ctr" rtl="0">
                        <a:lnSpc>
                          <a:spcPct val="150000"/>
                        </a:lnSpc>
                        <a:spcBef>
                          <a:spcPts val="0"/>
                        </a:spcBef>
                        <a:spcAft>
                          <a:spcPts val="0"/>
                        </a:spcAft>
                        <a:buClr>
                          <a:srgbClr val="000000"/>
                        </a:buClr>
                        <a:buSzPts val="1300"/>
                        <a:buFont typeface="Arial"/>
                        <a:buNone/>
                      </a:pPr>
                      <a:r>
                        <a:rPr lang="en-US" sz="1300" u="none" strike="noStrike" cap="none"/>
                        <a:t>1</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50000"/>
                        </a:lnSpc>
                        <a:spcBef>
                          <a:spcPts val="0"/>
                        </a:spcBef>
                        <a:spcAft>
                          <a:spcPts val="0"/>
                        </a:spcAft>
                        <a:buClr>
                          <a:srgbClr val="000000"/>
                        </a:buClr>
                        <a:buSzPts val="1300"/>
                        <a:buFont typeface="Arial"/>
                        <a:buNone/>
                      </a:pPr>
                      <a:endParaRPr sz="13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just" rtl="0">
                        <a:lnSpc>
                          <a:spcPct val="115000"/>
                        </a:lnSpc>
                        <a:spcBef>
                          <a:spcPts val="0"/>
                        </a:spcBef>
                        <a:spcAft>
                          <a:spcPts val="0"/>
                        </a:spcAft>
                        <a:buClr>
                          <a:srgbClr val="000000"/>
                        </a:buClr>
                        <a:buSzPts val="1300"/>
                        <a:buFont typeface="Arial"/>
                        <a:buNone/>
                      </a:pPr>
                      <a:r>
                        <a:rPr lang="en-US" sz="1300" u="none" strike="noStrike" cap="none" dirty="0" err="1"/>
                        <a:t>Là</a:t>
                      </a:r>
                      <a:r>
                        <a:rPr lang="en-US" sz="1300" u="none" strike="noStrike" cap="none" dirty="0"/>
                        <a:t> </a:t>
                      </a:r>
                      <a:r>
                        <a:rPr lang="en-US" sz="1300" u="none" strike="noStrike" cap="none" dirty="0" err="1"/>
                        <a:t>người</a:t>
                      </a:r>
                      <a:r>
                        <a:rPr lang="en-US" sz="1300" u="none" strike="noStrike" cap="none" dirty="0"/>
                        <a:t> </a:t>
                      </a:r>
                      <a:r>
                        <a:rPr lang="en-US" sz="1300" u="none" strike="noStrike" cap="none" dirty="0" err="1"/>
                        <a:t>trực</a:t>
                      </a:r>
                      <a:r>
                        <a:rPr lang="en-US" sz="1300" u="none" strike="noStrike" cap="none" dirty="0"/>
                        <a:t> </a:t>
                      </a:r>
                      <a:r>
                        <a:rPr lang="en-US" sz="1300" u="none" strike="noStrike" cap="none" dirty="0" err="1"/>
                        <a:t>tiếp</a:t>
                      </a:r>
                      <a:r>
                        <a:rPr lang="en-US" sz="1300" u="none" strike="noStrike" cap="none" dirty="0"/>
                        <a:t> </a:t>
                      </a:r>
                      <a:r>
                        <a:rPr lang="en-US" sz="1300" u="none" strike="noStrike" cap="none" dirty="0" err="1"/>
                        <a:t>quản</a:t>
                      </a:r>
                      <a:r>
                        <a:rPr lang="en-US" sz="1300" u="none" strike="noStrike" cap="none" dirty="0"/>
                        <a:t> </a:t>
                      </a:r>
                      <a:r>
                        <a:rPr lang="en-US" sz="1300" u="none" strike="noStrike" cap="none" dirty="0" err="1"/>
                        <a:t>lý</a:t>
                      </a:r>
                      <a:r>
                        <a:rPr lang="en-US" sz="1300" u="none" strike="noStrike" cap="none" dirty="0"/>
                        <a:t> </a:t>
                      </a:r>
                      <a:r>
                        <a:rPr lang="en-US" sz="1300" u="none" strike="noStrike" cap="none" dirty="0" err="1"/>
                        <a:t>dữ</a:t>
                      </a:r>
                      <a:r>
                        <a:rPr lang="en-US" sz="1300" u="none" strike="noStrike" cap="none" dirty="0"/>
                        <a:t> </a:t>
                      </a:r>
                      <a:r>
                        <a:rPr lang="en-US" sz="1300" u="none" strike="noStrike" cap="none" dirty="0" err="1"/>
                        <a:t>liệu</a:t>
                      </a:r>
                      <a:r>
                        <a:rPr lang="en-US" sz="1300" u="none" strike="noStrike" cap="none" dirty="0"/>
                        <a:t> </a:t>
                      </a:r>
                      <a:r>
                        <a:rPr lang="en-US" sz="1300" u="none" strike="noStrike" cap="none" dirty="0" err="1"/>
                        <a:t>của</a:t>
                      </a:r>
                      <a:r>
                        <a:rPr lang="en-US" sz="1300" u="none" strike="noStrike" cap="none" dirty="0"/>
                        <a:t> website, bao </a:t>
                      </a:r>
                      <a:r>
                        <a:rPr lang="en-US" sz="1300" u="none" strike="noStrike" cap="none" dirty="0" err="1"/>
                        <a:t>gồm</a:t>
                      </a:r>
                      <a:r>
                        <a:rPr lang="en-US" sz="1300" u="none" strike="noStrike" cap="none" dirty="0"/>
                        <a:t> </a:t>
                      </a:r>
                      <a:r>
                        <a:rPr lang="en-US" sz="1300" u="none" strike="noStrike" cap="none" dirty="0" err="1"/>
                        <a:t>các</a:t>
                      </a:r>
                      <a:r>
                        <a:rPr lang="en-US" sz="1300" u="none" strike="noStrike" cap="none" dirty="0"/>
                        <a:t> </a:t>
                      </a:r>
                      <a:r>
                        <a:rPr lang="en-US" sz="1300" u="none" strike="noStrike" cap="none" dirty="0" err="1"/>
                        <a:t>chức</a:t>
                      </a:r>
                      <a:r>
                        <a:rPr lang="en-US" sz="1300" u="none" strike="noStrike" cap="none" dirty="0"/>
                        <a:t> </a:t>
                      </a:r>
                      <a:r>
                        <a:rPr lang="en-US" sz="1300" u="none" strike="noStrike" cap="none" dirty="0" err="1"/>
                        <a:t>năng</a:t>
                      </a:r>
                      <a:r>
                        <a:rPr lang="en-US" sz="1300" u="none" strike="noStrike" cap="none" dirty="0"/>
                        <a:t>:</a:t>
                      </a:r>
                    </a:p>
                    <a:p>
                      <a:pPr marL="285750" marR="0" lvl="0" indent="-285750" algn="just" rtl="0">
                        <a:lnSpc>
                          <a:spcPct val="115000"/>
                        </a:lnSpc>
                        <a:spcBef>
                          <a:spcPts val="0"/>
                        </a:spcBef>
                        <a:spcAft>
                          <a:spcPts val="0"/>
                        </a:spcAft>
                        <a:buClr>
                          <a:srgbClr val="000000"/>
                        </a:buClr>
                        <a:buSzPts val="1300"/>
                        <a:buFontTx/>
                        <a:buChar char="-"/>
                      </a:pPr>
                      <a:r>
                        <a:rPr lang="en-US" sz="1300" u="none" strike="noStrike" cap="none" dirty="0" err="1"/>
                        <a:t>quản</a:t>
                      </a:r>
                      <a:r>
                        <a:rPr lang="en-US" sz="1300" u="none" strike="noStrike" cap="none" dirty="0"/>
                        <a:t> </a:t>
                      </a:r>
                      <a:r>
                        <a:rPr lang="en-US" sz="1300" u="none" strike="noStrike" cap="none" dirty="0" err="1"/>
                        <a:t>lý</a:t>
                      </a:r>
                      <a:r>
                        <a:rPr lang="en-US" sz="1300" u="none" strike="noStrike" cap="none" dirty="0"/>
                        <a:t> </a:t>
                      </a:r>
                      <a:r>
                        <a:rPr lang="en-US" sz="1300" u="none" strike="noStrike" cap="none" dirty="0" err="1"/>
                        <a:t>bộ</a:t>
                      </a:r>
                      <a:r>
                        <a:rPr lang="en-US" sz="1300" u="none" strike="noStrike" cap="none" dirty="0"/>
                        <a:t> </a:t>
                      </a:r>
                      <a:r>
                        <a:rPr lang="en-US" sz="1300" u="none" strike="noStrike" cap="none" dirty="0" err="1"/>
                        <a:t>phm</a:t>
                      </a:r>
                      <a:r>
                        <a:rPr lang="en-US" sz="1300" u="none" strike="noStrike" cap="none" dirty="0"/>
                        <a:t>, </a:t>
                      </a:r>
                      <a:r>
                        <a:rPr lang="en-US" sz="1300" u="none" strike="noStrike" cap="none" dirty="0" err="1"/>
                        <a:t>tập</a:t>
                      </a:r>
                      <a:r>
                        <a:rPr lang="en-US" sz="1300" u="none" strike="noStrike" cap="none" dirty="0"/>
                        <a:t> </a:t>
                      </a:r>
                      <a:r>
                        <a:rPr lang="en-US" sz="1300" u="none" strike="noStrike" cap="none" dirty="0" err="1"/>
                        <a:t>phim</a:t>
                      </a:r>
                      <a:endParaRPr lang="en-US" sz="1300" u="none" strike="noStrike" cap="none" dirty="0"/>
                    </a:p>
                    <a:p>
                      <a:pPr marL="285750" marR="0" lvl="0" indent="-285750" algn="just" rtl="0">
                        <a:lnSpc>
                          <a:spcPct val="115000"/>
                        </a:lnSpc>
                        <a:spcBef>
                          <a:spcPts val="0"/>
                        </a:spcBef>
                        <a:spcAft>
                          <a:spcPts val="0"/>
                        </a:spcAft>
                        <a:buClr>
                          <a:srgbClr val="000000"/>
                        </a:buClr>
                        <a:buSzPts val="1300"/>
                        <a:buFontTx/>
                        <a:buChar char="-"/>
                      </a:pPr>
                      <a:r>
                        <a:rPr lang="en-US" sz="1300" u="none" strike="noStrike" cap="none" dirty="0" err="1"/>
                        <a:t>Quản</a:t>
                      </a:r>
                      <a:r>
                        <a:rPr lang="en-US" sz="1300" u="none" strike="noStrike" cap="none" dirty="0"/>
                        <a:t> </a:t>
                      </a:r>
                      <a:r>
                        <a:rPr lang="en-US" sz="1300" u="none" strike="noStrike" cap="none" dirty="0" err="1"/>
                        <a:t>lý</a:t>
                      </a:r>
                      <a:r>
                        <a:rPr lang="en-US" sz="1300" u="none" strike="noStrike" cap="none" dirty="0"/>
                        <a:t> </a:t>
                      </a:r>
                      <a:r>
                        <a:rPr lang="en-US" sz="1300" u="none" strike="noStrike" cap="none" dirty="0" err="1"/>
                        <a:t>thể</a:t>
                      </a:r>
                      <a:r>
                        <a:rPr lang="en-US" sz="1300" u="none" strike="noStrike" cap="none" dirty="0"/>
                        <a:t> </a:t>
                      </a:r>
                      <a:r>
                        <a:rPr lang="en-US" sz="1300" u="none" strike="noStrike" cap="none" dirty="0" err="1"/>
                        <a:t>loại</a:t>
                      </a:r>
                      <a:r>
                        <a:rPr lang="en-US" sz="1300" u="none" strike="noStrike" cap="none" dirty="0"/>
                        <a:t>, </a:t>
                      </a:r>
                      <a:r>
                        <a:rPr lang="en-US" sz="1300" u="none" strike="noStrike" cap="none" dirty="0" err="1"/>
                        <a:t>hãng</a:t>
                      </a:r>
                      <a:r>
                        <a:rPr lang="en-US" sz="1300" u="none" strike="noStrike" cap="none" dirty="0"/>
                        <a:t> </a:t>
                      </a:r>
                      <a:r>
                        <a:rPr lang="en-US" sz="1300" u="none" strike="noStrike" cap="none" dirty="0" err="1"/>
                        <a:t>phim</a:t>
                      </a:r>
                      <a:endParaRPr lang="en-US" sz="1300" u="none" strike="noStrike" cap="none" dirty="0"/>
                    </a:p>
                    <a:p>
                      <a:pPr marL="285750" marR="0" lvl="0" indent="-285750" algn="just" rtl="0">
                        <a:lnSpc>
                          <a:spcPct val="115000"/>
                        </a:lnSpc>
                        <a:spcBef>
                          <a:spcPts val="0"/>
                        </a:spcBef>
                        <a:spcAft>
                          <a:spcPts val="0"/>
                        </a:spcAft>
                        <a:buClr>
                          <a:srgbClr val="000000"/>
                        </a:buClr>
                        <a:buSzPts val="1300"/>
                        <a:buFontTx/>
                        <a:buChar char="-"/>
                      </a:pPr>
                      <a:r>
                        <a:rPr lang="en-US" sz="1300" u="none" strike="noStrike" cap="none" dirty="0" err="1"/>
                        <a:t>Quản</a:t>
                      </a:r>
                      <a:r>
                        <a:rPr lang="en-US" sz="1300" u="none" strike="noStrike" cap="none" dirty="0"/>
                        <a:t> </a:t>
                      </a:r>
                      <a:r>
                        <a:rPr lang="en-US" sz="1300" u="none" strike="noStrike" cap="none" dirty="0" err="1"/>
                        <a:t>lý</a:t>
                      </a:r>
                      <a:r>
                        <a:rPr lang="en-US" sz="1300" u="none" strike="noStrike" cap="none" dirty="0"/>
                        <a:t> </a:t>
                      </a:r>
                      <a:r>
                        <a:rPr lang="en-US" sz="1300" u="none" strike="noStrike" cap="none" dirty="0" err="1"/>
                        <a:t>báo</a:t>
                      </a:r>
                      <a:r>
                        <a:rPr lang="en-US" sz="1300" u="none" strike="noStrike" cap="none" dirty="0"/>
                        <a:t> </a:t>
                      </a:r>
                      <a:r>
                        <a:rPr lang="en-US" sz="1300" u="none" strike="noStrike" cap="none" dirty="0" err="1"/>
                        <a:t>cáo</a:t>
                      </a:r>
                      <a:r>
                        <a:rPr lang="en-US" sz="1300" u="none" strike="noStrike" cap="none" dirty="0"/>
                        <a:t>, </a:t>
                      </a:r>
                      <a:r>
                        <a:rPr lang="en-US" sz="1300" u="none" strike="noStrike" cap="none" dirty="0" err="1"/>
                        <a:t>thống</a:t>
                      </a:r>
                      <a:r>
                        <a:rPr lang="en-US" sz="1300" u="none" strike="noStrike" cap="none" dirty="0"/>
                        <a:t> </a:t>
                      </a:r>
                      <a:r>
                        <a:rPr lang="en-US" sz="1300" u="none" strike="noStrike" cap="none" dirty="0" err="1"/>
                        <a:t>kê</a:t>
                      </a:r>
                      <a:endParaRPr lang="en-US" sz="1300" u="none" strike="noStrike" cap="none" dirty="0"/>
                    </a:p>
                    <a:p>
                      <a:pPr marL="285750" marR="0" lvl="0" indent="-285750" algn="just" rtl="0">
                        <a:lnSpc>
                          <a:spcPct val="115000"/>
                        </a:lnSpc>
                        <a:spcBef>
                          <a:spcPts val="0"/>
                        </a:spcBef>
                        <a:spcAft>
                          <a:spcPts val="0"/>
                        </a:spcAft>
                        <a:buClr>
                          <a:srgbClr val="000000"/>
                        </a:buClr>
                        <a:buSzPts val="1300"/>
                        <a:buFontTx/>
                        <a:buChar char="-"/>
                      </a:pPr>
                      <a:r>
                        <a:rPr lang="en-US" sz="1300" u="none" strike="noStrike" cap="none" dirty="0"/>
                        <a:t>…</a:t>
                      </a:r>
                      <a:endParaRPr lang="vi-VN" sz="1300" u="none" strike="noStrike" cap="none" dirty="0"/>
                    </a:p>
                  </a:txBody>
                  <a:tcPr marL="68575" marR="68575" marT="0" marB="0"/>
                </a:tc>
                <a:extLst>
                  <a:ext uri="{0D108BD9-81ED-4DB2-BD59-A6C34878D82A}">
                    <a16:rowId xmlns:a16="http://schemas.microsoft.com/office/drawing/2014/main" val="10001"/>
                  </a:ext>
                </a:extLst>
              </a:tr>
              <a:tr h="1878875">
                <a:tc>
                  <a:txBody>
                    <a:bodyPr/>
                    <a:lstStyle/>
                    <a:p>
                      <a:pPr marL="0" marR="0" lvl="0" indent="0" algn="ctr" rtl="0">
                        <a:lnSpc>
                          <a:spcPct val="150000"/>
                        </a:lnSpc>
                        <a:spcBef>
                          <a:spcPts val="0"/>
                        </a:spcBef>
                        <a:spcAft>
                          <a:spcPts val="0"/>
                        </a:spcAft>
                        <a:buClr>
                          <a:srgbClr val="000000"/>
                        </a:buClr>
                        <a:buSzPts val="1300"/>
                        <a:buFont typeface="Arial"/>
                        <a:buNone/>
                      </a:pPr>
                      <a:r>
                        <a:rPr lang="en-US" sz="1300" u="none" strike="noStrike" cap="none"/>
                        <a:t>2</a:t>
                      </a:r>
                      <a:endParaRPr sz="12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lnSpc>
                          <a:spcPct val="150000"/>
                        </a:lnSpc>
                        <a:spcBef>
                          <a:spcPts val="0"/>
                        </a:spcBef>
                        <a:spcAft>
                          <a:spcPts val="0"/>
                        </a:spcAft>
                        <a:buClr>
                          <a:srgbClr val="000000"/>
                        </a:buClr>
                        <a:buSzPts val="1300"/>
                        <a:buFont typeface="Arial"/>
                        <a:buNone/>
                      </a:pPr>
                      <a:endParaRPr sz="13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just" rtl="0">
                        <a:lnSpc>
                          <a:spcPct val="150000"/>
                        </a:lnSpc>
                        <a:spcBef>
                          <a:spcPts val="0"/>
                        </a:spcBef>
                        <a:spcAft>
                          <a:spcPts val="0"/>
                        </a:spcAft>
                        <a:buClr>
                          <a:srgbClr val="000000"/>
                        </a:buClr>
                        <a:buSzPts val="1300"/>
                        <a:buFont typeface="Arial"/>
                        <a:buNone/>
                      </a:pPr>
                      <a:r>
                        <a:rPr lang="en-US" sz="1300" u="none" strike="noStrike" cap="none" dirty="0" err="1"/>
                        <a:t>Là</a:t>
                      </a:r>
                      <a:r>
                        <a:rPr lang="en-US" sz="1300" u="none" strike="noStrike" cap="none" dirty="0"/>
                        <a:t> </a:t>
                      </a:r>
                      <a:r>
                        <a:rPr lang="vi-VN" sz="1300" u="none" strike="noStrike" cap="none" dirty="0"/>
                        <a:t>đối tượng </a:t>
                      </a:r>
                      <a:r>
                        <a:rPr lang="en-US" sz="1300" u="none" strike="noStrike" cap="none" dirty="0"/>
                        <a:t>dung website </a:t>
                      </a:r>
                      <a:r>
                        <a:rPr lang="en-US" sz="1300" u="none" strike="noStrike" cap="none" dirty="0" err="1"/>
                        <a:t>để</a:t>
                      </a:r>
                      <a:r>
                        <a:rPr lang="en-US" sz="1300" u="none" strike="noStrike" cap="none" dirty="0"/>
                        <a:t> </a:t>
                      </a:r>
                      <a:r>
                        <a:rPr lang="en-US" sz="1300" u="none" strike="noStrike" cap="none" dirty="0" err="1"/>
                        <a:t>xem</a:t>
                      </a:r>
                      <a:r>
                        <a:rPr lang="en-US" sz="1300" u="none" strike="noStrike" cap="none" dirty="0"/>
                        <a:t> </a:t>
                      </a:r>
                      <a:r>
                        <a:rPr lang="en-US" sz="1300" u="none" strike="noStrike" cap="none" dirty="0" err="1"/>
                        <a:t>phim</a:t>
                      </a:r>
                      <a:endParaRPr lang="en-US" sz="1300" u="none" strike="noStrike" cap="none" dirty="0"/>
                    </a:p>
                    <a:p>
                      <a:pPr marL="285750" marR="0" lvl="0" indent="-285750" algn="just" rtl="0">
                        <a:lnSpc>
                          <a:spcPct val="150000"/>
                        </a:lnSpc>
                        <a:spcBef>
                          <a:spcPts val="0"/>
                        </a:spcBef>
                        <a:spcAft>
                          <a:spcPts val="0"/>
                        </a:spcAft>
                        <a:buClr>
                          <a:srgbClr val="000000"/>
                        </a:buClr>
                        <a:buSzPts val="1300"/>
                        <a:buFontTx/>
                        <a:buChar char="-"/>
                      </a:pPr>
                      <a:r>
                        <a:rPr lang="en-US" sz="1300" u="none" strike="noStrike" cap="none" dirty="0" err="1"/>
                        <a:t>Xem</a:t>
                      </a:r>
                      <a:r>
                        <a:rPr lang="en-US" sz="1300" u="none" strike="noStrike" cap="none" dirty="0"/>
                        <a:t> </a:t>
                      </a:r>
                      <a:r>
                        <a:rPr lang="en-US" sz="1300" u="none" strike="noStrike" cap="none" dirty="0" err="1"/>
                        <a:t>danh</a:t>
                      </a:r>
                      <a:r>
                        <a:rPr lang="en-US" sz="1300" u="none" strike="noStrike" cap="none" dirty="0"/>
                        <a:t> </a:t>
                      </a:r>
                      <a:r>
                        <a:rPr lang="en-US" sz="1300" u="none" strike="noStrike" cap="none" dirty="0" err="1"/>
                        <a:t>sách</a:t>
                      </a:r>
                      <a:r>
                        <a:rPr lang="en-US" sz="1300" u="none" strike="noStrike" cap="none" dirty="0"/>
                        <a:t> </a:t>
                      </a:r>
                      <a:r>
                        <a:rPr lang="en-US" sz="1300" u="none" strike="noStrike" cap="none" dirty="0" err="1"/>
                        <a:t>phim</a:t>
                      </a:r>
                      <a:r>
                        <a:rPr lang="en-US" sz="1300" u="none" strike="noStrike" cap="none" dirty="0"/>
                        <a:t>, </a:t>
                      </a:r>
                      <a:r>
                        <a:rPr lang="en-US" sz="1300" u="none" strike="noStrike" cap="none" dirty="0" err="1"/>
                        <a:t>lịch</a:t>
                      </a:r>
                      <a:r>
                        <a:rPr lang="en-US" sz="1300" u="none" strike="noStrike" cap="none" dirty="0"/>
                        <a:t> </a:t>
                      </a:r>
                      <a:r>
                        <a:rPr lang="en-US" sz="1300" u="none" strike="noStrike" cap="none" dirty="0" err="1"/>
                        <a:t>chiếu</a:t>
                      </a:r>
                      <a:r>
                        <a:rPr lang="en-US" sz="1300" u="none" strike="noStrike" cap="none" dirty="0"/>
                        <a:t> </a:t>
                      </a:r>
                      <a:r>
                        <a:rPr lang="en-US" sz="1300" u="none" strike="noStrike" cap="none" dirty="0" err="1"/>
                        <a:t>của</a:t>
                      </a:r>
                      <a:r>
                        <a:rPr lang="en-US" sz="1300" u="none" strike="noStrike" cap="none" dirty="0"/>
                        <a:t> </a:t>
                      </a:r>
                      <a:r>
                        <a:rPr lang="en-US" sz="1300" u="none" strike="noStrike" cap="none" dirty="0" err="1"/>
                        <a:t>các</a:t>
                      </a:r>
                      <a:r>
                        <a:rPr lang="en-US" sz="1300" u="none" strike="noStrike" cap="none" dirty="0"/>
                        <a:t> </a:t>
                      </a:r>
                      <a:r>
                        <a:rPr lang="en-US" sz="1300" u="none" strike="noStrike" cap="none" dirty="0" err="1"/>
                        <a:t>bộ</a:t>
                      </a:r>
                      <a:r>
                        <a:rPr lang="en-US" sz="1300" u="none" strike="noStrike" cap="none" dirty="0"/>
                        <a:t> </a:t>
                      </a:r>
                      <a:r>
                        <a:rPr lang="en-US" sz="1300" u="none" strike="noStrike" cap="none" dirty="0" err="1"/>
                        <a:t>phim</a:t>
                      </a:r>
                      <a:endParaRPr lang="en-US" sz="1300" u="none" strike="noStrike" cap="none" dirty="0"/>
                    </a:p>
                    <a:p>
                      <a:pPr marL="285750" marR="0" lvl="0" indent="-285750" algn="just" rtl="0">
                        <a:lnSpc>
                          <a:spcPct val="150000"/>
                        </a:lnSpc>
                        <a:spcBef>
                          <a:spcPts val="0"/>
                        </a:spcBef>
                        <a:spcAft>
                          <a:spcPts val="0"/>
                        </a:spcAft>
                        <a:buClr>
                          <a:srgbClr val="000000"/>
                        </a:buClr>
                        <a:buSzPts val="1300"/>
                        <a:buFontTx/>
                        <a:buChar char="-"/>
                      </a:pPr>
                      <a:r>
                        <a:rPr lang="en-US" sz="1300" u="none" strike="noStrike" cap="none" dirty="0" err="1"/>
                        <a:t>Xem</a:t>
                      </a:r>
                      <a:r>
                        <a:rPr lang="en-US" sz="1300" u="none" strike="noStrike" cap="none" dirty="0"/>
                        <a:t> chi </a:t>
                      </a:r>
                      <a:r>
                        <a:rPr lang="en-US" sz="1300" u="none" strike="noStrike" cap="none" dirty="0" err="1"/>
                        <a:t>tiết</a:t>
                      </a:r>
                      <a:r>
                        <a:rPr lang="en-US" sz="1300" u="none" strike="noStrike" cap="none" dirty="0"/>
                        <a:t> </a:t>
                      </a:r>
                      <a:r>
                        <a:rPr lang="en-US" sz="1300" u="none" strike="noStrike" cap="none" dirty="0" err="1"/>
                        <a:t>bộ</a:t>
                      </a:r>
                      <a:r>
                        <a:rPr lang="en-US" sz="1300" u="none" strike="noStrike" cap="none" dirty="0"/>
                        <a:t> </a:t>
                      </a:r>
                      <a:r>
                        <a:rPr lang="en-US" sz="1300" u="none" strike="noStrike" cap="none" dirty="0" err="1"/>
                        <a:t>phim</a:t>
                      </a:r>
                      <a:r>
                        <a:rPr lang="en-US" sz="1300" u="none" strike="noStrike" cap="none" dirty="0"/>
                        <a:t>, </a:t>
                      </a:r>
                      <a:r>
                        <a:rPr lang="en-US" sz="1300" u="none" strike="noStrike" cap="none" dirty="0" err="1"/>
                        <a:t>tập</a:t>
                      </a:r>
                      <a:r>
                        <a:rPr lang="en-US" sz="1300" u="none" strike="noStrike" cap="none" dirty="0"/>
                        <a:t>.</a:t>
                      </a:r>
                    </a:p>
                    <a:p>
                      <a:pPr marL="285750" marR="0" lvl="0" indent="-285750" algn="just" rtl="0">
                        <a:lnSpc>
                          <a:spcPct val="150000"/>
                        </a:lnSpc>
                        <a:spcBef>
                          <a:spcPts val="0"/>
                        </a:spcBef>
                        <a:spcAft>
                          <a:spcPts val="0"/>
                        </a:spcAft>
                        <a:buClr>
                          <a:srgbClr val="000000"/>
                        </a:buClr>
                        <a:buSzPts val="1300"/>
                        <a:buFontTx/>
                        <a:buChar char="-"/>
                      </a:pPr>
                      <a:r>
                        <a:rPr lang="en-US" sz="1300" u="none" strike="noStrike" cap="none" dirty="0" err="1"/>
                        <a:t>Xem</a:t>
                      </a:r>
                      <a:r>
                        <a:rPr lang="en-US" sz="1300" u="none" strike="noStrike" cap="none" dirty="0"/>
                        <a:t> chi </a:t>
                      </a:r>
                      <a:r>
                        <a:rPr lang="en-US" sz="1300" u="none" strike="noStrike" cap="none" dirty="0" err="1"/>
                        <a:t>tiết</a:t>
                      </a:r>
                      <a:r>
                        <a:rPr lang="en-US" sz="1300" u="none" strike="noStrike" cap="none" dirty="0"/>
                        <a:t> </a:t>
                      </a:r>
                      <a:r>
                        <a:rPr lang="en-US" sz="1300" u="none" strike="noStrike" cap="none" dirty="0" err="1"/>
                        <a:t>một</a:t>
                      </a:r>
                      <a:r>
                        <a:rPr lang="en-US" sz="1300" u="none" strike="noStrike" cap="none" dirty="0"/>
                        <a:t> </a:t>
                      </a:r>
                      <a:r>
                        <a:rPr lang="en-US" sz="1300" u="none" strike="noStrike" cap="none" dirty="0" err="1"/>
                        <a:t>tập</a:t>
                      </a:r>
                      <a:r>
                        <a:rPr lang="en-US" sz="1300" u="none" strike="noStrike" cap="none" dirty="0"/>
                        <a:t> </a:t>
                      </a:r>
                      <a:r>
                        <a:rPr lang="en-US" sz="1300" u="none" strike="noStrike" cap="none" dirty="0" err="1"/>
                        <a:t>phim</a:t>
                      </a:r>
                      <a:r>
                        <a:rPr lang="en-US" sz="1300" u="none" strike="noStrike" cap="none" dirty="0"/>
                        <a:t> </a:t>
                      </a:r>
                      <a:r>
                        <a:rPr lang="en-US" sz="1300" u="none" strike="noStrike" cap="none" dirty="0" err="1"/>
                        <a:t>của</a:t>
                      </a:r>
                      <a:r>
                        <a:rPr lang="en-US" sz="1300" u="none" strike="noStrike" cap="none" dirty="0"/>
                        <a:t> </a:t>
                      </a:r>
                      <a:r>
                        <a:rPr lang="en-US" sz="1300" u="none" strike="noStrike" cap="none" dirty="0" err="1"/>
                        <a:t>bộ</a:t>
                      </a:r>
                      <a:r>
                        <a:rPr lang="en-US" sz="1300" u="none" strike="noStrike" cap="none" dirty="0"/>
                        <a:t> </a:t>
                      </a:r>
                      <a:r>
                        <a:rPr lang="en-US" sz="1300" u="none" strike="noStrike" cap="none" dirty="0" err="1"/>
                        <a:t>phim</a:t>
                      </a:r>
                      <a:r>
                        <a:rPr lang="en-US" sz="1300" u="none" strike="noStrike" cap="none" dirty="0"/>
                        <a:t> </a:t>
                      </a:r>
                      <a:r>
                        <a:rPr lang="en-US" sz="1300" u="none" strike="noStrike" cap="none" dirty="0" err="1"/>
                        <a:t>và</a:t>
                      </a:r>
                      <a:r>
                        <a:rPr lang="en-US" sz="1300" u="none" strike="noStrike" cap="none" dirty="0"/>
                        <a:t> </a:t>
                      </a:r>
                      <a:r>
                        <a:rPr lang="en-US" sz="1300" u="none" strike="noStrike" cap="none" dirty="0" err="1"/>
                        <a:t>xem</a:t>
                      </a:r>
                      <a:r>
                        <a:rPr lang="en-US" sz="1300" u="none" strike="noStrike" cap="none" dirty="0"/>
                        <a:t> </a:t>
                      </a:r>
                      <a:r>
                        <a:rPr lang="en-US" sz="1300" u="none" strike="noStrike" cap="none" dirty="0" err="1"/>
                        <a:t>phim</a:t>
                      </a:r>
                      <a:endParaRPr lang="en-US" sz="1300" u="none" strike="noStrike" cap="none" dirty="0"/>
                    </a:p>
                    <a:p>
                      <a:pPr marL="285750" marR="0" lvl="0" indent="-285750" algn="just" rtl="0">
                        <a:lnSpc>
                          <a:spcPct val="150000"/>
                        </a:lnSpc>
                        <a:spcBef>
                          <a:spcPts val="0"/>
                        </a:spcBef>
                        <a:spcAft>
                          <a:spcPts val="0"/>
                        </a:spcAft>
                        <a:buClr>
                          <a:srgbClr val="000000"/>
                        </a:buClr>
                        <a:buSzPts val="1300"/>
                        <a:buFontTx/>
                        <a:buChar char="-"/>
                      </a:pPr>
                      <a:r>
                        <a:rPr lang="en-US" sz="1300" u="none" strike="noStrike" cap="none" dirty="0" err="1"/>
                        <a:t>Đánh</a:t>
                      </a:r>
                      <a:r>
                        <a:rPr lang="en-US" sz="1300" u="none" strike="noStrike" cap="none" dirty="0"/>
                        <a:t> </a:t>
                      </a:r>
                      <a:r>
                        <a:rPr lang="en-US" sz="1300" u="none" strike="noStrike" cap="none" dirty="0" err="1"/>
                        <a:t>giá</a:t>
                      </a:r>
                      <a:r>
                        <a:rPr lang="en-US" sz="1300" u="none" strike="noStrike" cap="none" dirty="0"/>
                        <a:t>, </a:t>
                      </a:r>
                      <a:r>
                        <a:rPr lang="en-US" sz="1300" u="none" strike="noStrike" cap="none" dirty="0" err="1"/>
                        <a:t>bình</a:t>
                      </a:r>
                      <a:r>
                        <a:rPr lang="en-US" sz="1300" u="none" strike="noStrike" cap="none" dirty="0"/>
                        <a:t> </a:t>
                      </a:r>
                      <a:r>
                        <a:rPr lang="en-US" sz="1300" u="none" strike="noStrike" cap="none" dirty="0" err="1"/>
                        <a:t>luận</a:t>
                      </a:r>
                      <a:r>
                        <a:rPr lang="en-US" sz="1300" u="none" strike="noStrike" cap="none" dirty="0"/>
                        <a:t>, chia </a:t>
                      </a:r>
                      <a:r>
                        <a:rPr lang="en-US" sz="1300" u="none" strike="noStrike" cap="none" dirty="0" err="1"/>
                        <a:t>sẻ</a:t>
                      </a:r>
                      <a:r>
                        <a:rPr lang="en-US" sz="1300" u="none" strike="noStrike" cap="none" dirty="0"/>
                        <a:t> </a:t>
                      </a:r>
                      <a:r>
                        <a:rPr lang="en-US" sz="1300" u="none" strike="noStrike" cap="none" dirty="0" err="1"/>
                        <a:t>phim</a:t>
                      </a:r>
                      <a:endParaRPr lang="vi-VN" sz="1300" u="none" strike="noStrike" cap="none" dirty="0"/>
                    </a:p>
                  </a:txBody>
                  <a:tcPr marL="68575" marR="68575" marT="0" marB="0"/>
                </a:tc>
                <a:extLst>
                  <a:ext uri="{0D108BD9-81ED-4DB2-BD59-A6C34878D82A}">
                    <a16:rowId xmlns:a16="http://schemas.microsoft.com/office/drawing/2014/main" val="10002"/>
                  </a:ext>
                </a:extLst>
              </a:tr>
            </a:tbl>
          </a:graphicData>
        </a:graphic>
      </p:graphicFrame>
      <p:pic>
        <p:nvPicPr>
          <p:cNvPr id="816" name="Google Shape;816;p13"/>
          <p:cNvPicPr preferRelativeResize="0"/>
          <p:nvPr/>
        </p:nvPicPr>
        <p:blipFill rotWithShape="1">
          <a:blip r:embed="rId3">
            <a:alphaModFix/>
          </a:blip>
          <a:srcRect/>
          <a:stretch/>
        </p:blipFill>
        <p:spPr>
          <a:xfrm>
            <a:off x="2326279" y="2362200"/>
            <a:ext cx="1180576" cy="1532987"/>
          </a:xfrm>
          <a:prstGeom prst="rect">
            <a:avLst/>
          </a:prstGeom>
          <a:noFill/>
          <a:ln>
            <a:noFill/>
          </a:ln>
        </p:spPr>
      </p:pic>
      <p:pic>
        <p:nvPicPr>
          <p:cNvPr id="817" name="Google Shape;817;p13"/>
          <p:cNvPicPr preferRelativeResize="0"/>
          <p:nvPr/>
        </p:nvPicPr>
        <p:blipFill rotWithShape="1">
          <a:blip r:embed="rId4">
            <a:alphaModFix/>
          </a:blip>
          <a:srcRect/>
          <a:stretch/>
        </p:blipFill>
        <p:spPr>
          <a:xfrm>
            <a:off x="2337376" y="4314576"/>
            <a:ext cx="1021376" cy="1552824"/>
          </a:xfrm>
          <a:prstGeom prst="rect">
            <a:avLst/>
          </a:prstGeom>
          <a:noFill/>
          <a:ln>
            <a:noFill/>
          </a:ln>
        </p:spPr>
      </p:pic>
      <p:sp>
        <p:nvSpPr>
          <p:cNvPr id="3" name="TextBox 2">
            <a:extLst>
              <a:ext uri="{FF2B5EF4-FFF2-40B4-BE49-F238E27FC236}">
                <a16:creationId xmlns:a16="http://schemas.microsoft.com/office/drawing/2014/main" id="{19563007-E32E-66B5-1CE6-E10093887053}"/>
              </a:ext>
            </a:extLst>
          </p:cNvPr>
          <p:cNvSpPr txBox="1"/>
          <p:nvPr/>
        </p:nvSpPr>
        <p:spPr>
          <a:xfrm>
            <a:off x="5624052" y="6128979"/>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dirty="0">
                <a:solidFill>
                  <a:schemeClr val="accent1"/>
                </a:solidFill>
              </a:rPr>
              <a:t>10</a:t>
            </a:r>
            <a:endParaRPr lang="en-US" sz="3600" b="0" i="0" u="none" strike="noStrike" cap="none" dirty="0">
              <a:solidFill>
                <a:schemeClr val="accent1"/>
              </a:solidFil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14"/>
          <p:cNvSpPr/>
          <p:nvPr/>
        </p:nvSpPr>
        <p:spPr>
          <a:xfrm>
            <a:off x="2106720" y="415800"/>
            <a:ext cx="3862440" cy="4561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FF3737"/>
                </a:solidFill>
                <a:latin typeface="Calibri"/>
                <a:ea typeface="Calibri"/>
                <a:cs typeface="Calibri"/>
                <a:sym typeface="Calibri"/>
              </a:rPr>
              <a:t>SƠ ĐỒ USECASE TỔNG QUÁT</a:t>
            </a:r>
            <a:endParaRPr sz="2400" b="0" i="0" u="none" strike="noStrike" cap="none">
              <a:solidFill>
                <a:schemeClr val="dk1"/>
              </a:solidFill>
              <a:latin typeface="Arial"/>
              <a:ea typeface="Arial"/>
              <a:cs typeface="Arial"/>
              <a:sym typeface="Arial"/>
            </a:endParaRPr>
          </a:p>
        </p:txBody>
      </p:sp>
      <p:pic>
        <p:nvPicPr>
          <p:cNvPr id="3" name="Picture 2" descr="A diagram of a diagram&#10;&#10;Description automatically generated with medium confidence">
            <a:extLst>
              <a:ext uri="{FF2B5EF4-FFF2-40B4-BE49-F238E27FC236}">
                <a16:creationId xmlns:a16="http://schemas.microsoft.com/office/drawing/2014/main" id="{45F02A91-3B3E-4C33-D5F3-4D54CF4D94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6874" y="1051052"/>
            <a:ext cx="8137358" cy="5262332"/>
          </a:xfrm>
          <a:prstGeom prst="rect">
            <a:avLst/>
          </a:prstGeom>
        </p:spPr>
      </p:pic>
      <p:sp>
        <p:nvSpPr>
          <p:cNvPr id="4" name="TextBox 3">
            <a:extLst>
              <a:ext uri="{FF2B5EF4-FFF2-40B4-BE49-F238E27FC236}">
                <a16:creationId xmlns:a16="http://schemas.microsoft.com/office/drawing/2014/main" id="{0165B0C1-EF7A-925D-5AC2-B70D009D5B3B}"/>
              </a:ext>
            </a:extLst>
          </p:cNvPr>
          <p:cNvSpPr txBox="1"/>
          <p:nvPr/>
        </p:nvSpPr>
        <p:spPr>
          <a:xfrm>
            <a:off x="5624051" y="6102468"/>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dirty="0">
                <a:solidFill>
                  <a:schemeClr val="accent1"/>
                </a:solidFill>
              </a:rPr>
              <a:t>11</a:t>
            </a:r>
            <a:endParaRPr lang="en-US" sz="3600" b="0" i="0" u="none" strike="noStrike" cap="none" dirty="0">
              <a:solidFill>
                <a:schemeClr val="accent1"/>
              </a:solidFil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15"/>
          <p:cNvSpPr/>
          <p:nvPr/>
        </p:nvSpPr>
        <p:spPr>
          <a:xfrm>
            <a:off x="2106720" y="415800"/>
            <a:ext cx="3862440" cy="4561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E80000"/>
                </a:solidFill>
                <a:latin typeface="Calibri"/>
                <a:ea typeface="Calibri"/>
                <a:cs typeface="Calibri"/>
                <a:sym typeface="Calibri"/>
              </a:rPr>
              <a:t>CƠ SỞ DỮ LIỆU</a:t>
            </a:r>
            <a:endParaRPr sz="2400" b="0" i="0" u="none" strike="noStrike" cap="none">
              <a:solidFill>
                <a:srgbClr val="E80000"/>
              </a:solidFill>
              <a:latin typeface="Arial"/>
              <a:ea typeface="Arial"/>
              <a:cs typeface="Arial"/>
              <a:sym typeface="Arial"/>
            </a:endParaRPr>
          </a:p>
        </p:txBody>
      </p:sp>
      <p:sp>
        <p:nvSpPr>
          <p:cNvPr id="831" name="Google Shape;831;p15"/>
          <p:cNvSpPr txBox="1"/>
          <p:nvPr/>
        </p:nvSpPr>
        <p:spPr>
          <a:xfrm>
            <a:off x="152400" y="6242200"/>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sp>
        <p:nvSpPr>
          <p:cNvPr id="4" name="TextBox 3">
            <a:extLst>
              <a:ext uri="{FF2B5EF4-FFF2-40B4-BE49-F238E27FC236}">
                <a16:creationId xmlns:a16="http://schemas.microsoft.com/office/drawing/2014/main" id="{4455E894-02D9-B5E9-78DF-06C0A8A8F5B1}"/>
              </a:ext>
            </a:extLst>
          </p:cNvPr>
          <p:cNvSpPr txBox="1"/>
          <p:nvPr/>
        </p:nvSpPr>
        <p:spPr>
          <a:xfrm>
            <a:off x="5388078" y="6116985"/>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dirty="0">
                <a:solidFill>
                  <a:schemeClr val="accent1"/>
                </a:solidFill>
              </a:rPr>
              <a:t>12</a:t>
            </a:r>
            <a:endParaRPr lang="en-US" sz="3600" b="0" i="0" u="none" strike="noStrike" cap="none" dirty="0">
              <a:solidFill>
                <a:schemeClr val="accent1"/>
              </a:solidFill>
              <a:sym typeface="Arial"/>
            </a:endParaRPr>
          </a:p>
        </p:txBody>
      </p:sp>
      <p:pic>
        <p:nvPicPr>
          <p:cNvPr id="5" name="Picture 4">
            <a:extLst>
              <a:ext uri="{FF2B5EF4-FFF2-40B4-BE49-F238E27FC236}">
                <a16:creationId xmlns:a16="http://schemas.microsoft.com/office/drawing/2014/main" id="{721085FE-A1D8-9266-F1E5-33DDA141FE6D}"/>
              </a:ext>
            </a:extLst>
          </p:cNvPr>
          <p:cNvPicPr>
            <a:picLocks noChangeAspect="1"/>
          </p:cNvPicPr>
          <p:nvPr/>
        </p:nvPicPr>
        <p:blipFill>
          <a:blip r:embed="rId3"/>
          <a:stretch>
            <a:fillRect/>
          </a:stretch>
        </p:blipFill>
        <p:spPr>
          <a:xfrm>
            <a:off x="340335" y="972266"/>
            <a:ext cx="10602968" cy="529794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grpSp>
        <p:nvGrpSpPr>
          <p:cNvPr id="838" name="Google Shape;838;p16"/>
          <p:cNvGrpSpPr/>
          <p:nvPr/>
        </p:nvGrpSpPr>
        <p:grpSpPr>
          <a:xfrm>
            <a:off x="2386080" y="0"/>
            <a:ext cx="3314880" cy="6857640"/>
            <a:chOff x="2386080" y="0"/>
            <a:chExt cx="3314880" cy="6857640"/>
          </a:xfrm>
        </p:grpSpPr>
        <p:sp>
          <p:nvSpPr>
            <p:cNvPr id="839" name="Google Shape;839;p16"/>
            <p:cNvSpPr/>
            <p:nvPr/>
          </p:nvSpPr>
          <p:spPr>
            <a:xfrm>
              <a:off x="3050280" y="0"/>
              <a:ext cx="1325520" cy="1142640"/>
            </a:xfrm>
            <a:prstGeom prst="triangle">
              <a:avLst>
                <a:gd name="adj" fmla="val 50000"/>
              </a:avLst>
            </a:prstGeom>
            <a:gradFill>
              <a:gsLst>
                <a:gs pos="0">
                  <a:srgbClr val="CF0000"/>
                </a:gs>
                <a:gs pos="48000">
                  <a:srgbClr val="FF3C3C"/>
                </a:gs>
                <a:gs pos="100000">
                  <a:srgbClr val="FF8787"/>
                </a:gs>
              </a:gsLst>
              <a:lin ang="162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 name="Google Shape;840;p16"/>
            <p:cNvSpPr/>
            <p:nvPr/>
          </p:nvSpPr>
          <p:spPr>
            <a:xfrm rot="10800000" flipH="1">
              <a:off x="3050280" y="1142640"/>
              <a:ext cx="1325520" cy="114264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 name="Google Shape;841;p16"/>
            <p:cNvSpPr/>
            <p:nvPr/>
          </p:nvSpPr>
          <p:spPr>
            <a:xfrm rot="10800000" flipH="1">
              <a:off x="2386080" y="0"/>
              <a:ext cx="1325520" cy="1142640"/>
            </a:xfrm>
            <a:prstGeom prst="triangle">
              <a:avLst>
                <a:gd name="adj" fmla="val 50000"/>
              </a:avLst>
            </a:prstGeom>
            <a:gradFill>
              <a:gsLst>
                <a:gs pos="0">
                  <a:srgbClr val="FF7A7B"/>
                </a:gs>
                <a:gs pos="35000">
                  <a:srgbClr val="FFA3A3"/>
                </a:gs>
                <a:gs pos="100000">
                  <a:srgbClr val="FFD6D6"/>
                </a:gs>
              </a:gsLst>
              <a:lin ang="16200000" scaled="0"/>
            </a:gradFill>
            <a:ln w="9525" cap="flat" cmpd="sng">
              <a:solidFill>
                <a:srgbClr val="FD3030"/>
              </a:solidFill>
              <a:prstDash val="solid"/>
              <a:miter lim="8000"/>
              <a:headEnd type="none" w="sm" len="sm"/>
              <a:tailEnd type="none" w="sm" len="sm"/>
            </a:ln>
            <a:effectLst>
              <a:outerShdw blurRad="40000" dist="20000" dir="5400000" rotWithShape="0">
                <a:srgbClr val="000000">
                  <a:alpha val="37254"/>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 name="Google Shape;842;p16"/>
            <p:cNvSpPr/>
            <p:nvPr/>
          </p:nvSpPr>
          <p:spPr>
            <a:xfrm>
              <a:off x="3712320" y="1143000"/>
              <a:ext cx="1325520" cy="114264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 name="Google Shape;843;p16"/>
            <p:cNvSpPr/>
            <p:nvPr/>
          </p:nvSpPr>
          <p:spPr>
            <a:xfrm rot="10800000" flipH="1">
              <a:off x="3713400" y="2285640"/>
              <a:ext cx="1325520" cy="114264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16"/>
            <p:cNvSpPr/>
            <p:nvPr/>
          </p:nvSpPr>
          <p:spPr>
            <a:xfrm>
              <a:off x="4375440" y="2286000"/>
              <a:ext cx="1325520" cy="114264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16"/>
            <p:cNvSpPr/>
            <p:nvPr/>
          </p:nvSpPr>
          <p:spPr>
            <a:xfrm rot="10800000" flipH="1">
              <a:off x="4375440" y="3428640"/>
              <a:ext cx="1325520" cy="114264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16"/>
            <p:cNvSpPr/>
            <p:nvPr/>
          </p:nvSpPr>
          <p:spPr>
            <a:xfrm>
              <a:off x="3711960" y="3429000"/>
              <a:ext cx="1325520" cy="114264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16"/>
            <p:cNvSpPr/>
            <p:nvPr/>
          </p:nvSpPr>
          <p:spPr>
            <a:xfrm rot="10800000" flipH="1">
              <a:off x="3711960" y="4571640"/>
              <a:ext cx="1325520" cy="1142640"/>
            </a:xfrm>
            <a:prstGeom prst="triangle">
              <a:avLst>
                <a:gd name="adj" fmla="val 50000"/>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 name="Google Shape;848;p16"/>
            <p:cNvSpPr/>
            <p:nvPr/>
          </p:nvSpPr>
          <p:spPr>
            <a:xfrm>
              <a:off x="3047400" y="4572000"/>
              <a:ext cx="1325520" cy="114264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 name="Google Shape;849;p16"/>
            <p:cNvSpPr/>
            <p:nvPr/>
          </p:nvSpPr>
          <p:spPr>
            <a:xfrm rot="10800000" flipH="1">
              <a:off x="3050280" y="5714640"/>
              <a:ext cx="1325520" cy="1142640"/>
            </a:xfrm>
            <a:prstGeom prst="triangle">
              <a:avLst>
                <a:gd name="adj" fmla="val 50000"/>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 name="Google Shape;850;p16"/>
            <p:cNvSpPr/>
            <p:nvPr/>
          </p:nvSpPr>
          <p:spPr>
            <a:xfrm>
              <a:off x="2386080" y="5715000"/>
              <a:ext cx="1325520" cy="114264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51" name="Google Shape;851;p16"/>
          <p:cNvSpPr/>
          <p:nvPr/>
        </p:nvSpPr>
        <p:spPr>
          <a:xfrm>
            <a:off x="820800" y="3013560"/>
            <a:ext cx="3767760" cy="8215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800" b="1" i="1" u="none" strike="noStrike" cap="none" dirty="0" err="1">
                <a:solidFill>
                  <a:srgbClr val="FF3737"/>
                </a:solidFill>
                <a:latin typeface="Calibri"/>
                <a:ea typeface="Calibri"/>
                <a:cs typeface="Calibri"/>
                <a:sym typeface="Calibri"/>
              </a:rPr>
              <a:t>Phần</a:t>
            </a:r>
            <a:r>
              <a:rPr lang="en-US" sz="4800" b="1" i="1" u="none" strike="noStrike" cap="none" dirty="0">
                <a:solidFill>
                  <a:srgbClr val="FF3737"/>
                </a:solidFill>
                <a:latin typeface="Calibri"/>
                <a:ea typeface="Calibri"/>
                <a:cs typeface="Calibri"/>
                <a:sym typeface="Calibri"/>
              </a:rPr>
              <a:t> 03 :</a:t>
            </a:r>
            <a:endParaRPr sz="4800" b="0" i="0" u="none" strike="noStrike" cap="none" dirty="0">
              <a:solidFill>
                <a:schemeClr val="dk1"/>
              </a:solidFill>
              <a:latin typeface="Arial"/>
              <a:ea typeface="Arial"/>
              <a:cs typeface="Arial"/>
              <a:sym typeface="Arial"/>
            </a:endParaRPr>
          </a:p>
        </p:txBody>
      </p:sp>
      <p:grpSp>
        <p:nvGrpSpPr>
          <p:cNvPr id="852" name="Google Shape;852;p16"/>
          <p:cNvGrpSpPr/>
          <p:nvPr/>
        </p:nvGrpSpPr>
        <p:grpSpPr>
          <a:xfrm>
            <a:off x="5867401" y="2495347"/>
            <a:ext cx="4937098" cy="2914853"/>
            <a:chOff x="5894486" y="1770109"/>
            <a:chExt cx="5259520" cy="365051"/>
          </a:xfrm>
        </p:grpSpPr>
        <p:sp>
          <p:nvSpPr>
            <p:cNvPr id="853" name="Google Shape;853;p16"/>
            <p:cNvSpPr/>
            <p:nvPr/>
          </p:nvSpPr>
          <p:spPr>
            <a:xfrm>
              <a:off x="5894486" y="1770109"/>
              <a:ext cx="5259520" cy="242654"/>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6000"/>
                <a:buFont typeface="Arial"/>
                <a:buNone/>
              </a:pPr>
              <a:r>
                <a:rPr lang="en-US" sz="6000" b="0" i="0" u="none" strike="noStrike" cap="none">
                  <a:solidFill>
                    <a:schemeClr val="dk1"/>
                  </a:solidFill>
                  <a:latin typeface="Arial"/>
                  <a:ea typeface="Arial"/>
                  <a:cs typeface="Arial"/>
                  <a:sym typeface="Arial"/>
                </a:rPr>
                <a:t>DEMO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6000"/>
                <a:buFont typeface="Arial"/>
                <a:buNone/>
              </a:pPr>
              <a:r>
                <a:rPr lang="en-US" sz="6000" b="0" i="0" u="none" strike="noStrike" cap="none">
                  <a:solidFill>
                    <a:schemeClr val="dk1"/>
                  </a:solidFill>
                  <a:latin typeface="Arial"/>
                  <a:ea typeface="Arial"/>
                  <a:cs typeface="Arial"/>
                  <a:sym typeface="Arial"/>
                </a:rPr>
                <a:t>SẢN PHẨM</a:t>
              </a:r>
              <a:endParaRPr sz="6000" b="0" i="0" u="none" strike="noStrike" cap="none">
                <a:solidFill>
                  <a:schemeClr val="dk1"/>
                </a:solidFill>
                <a:latin typeface="Arial"/>
                <a:ea typeface="Arial"/>
                <a:cs typeface="Arial"/>
                <a:sym typeface="Arial"/>
              </a:endParaRPr>
            </a:p>
          </p:txBody>
        </p:sp>
        <p:sp>
          <p:nvSpPr>
            <p:cNvPr id="854" name="Google Shape;854;p16"/>
            <p:cNvSpPr/>
            <p:nvPr/>
          </p:nvSpPr>
          <p:spPr>
            <a:xfrm>
              <a:off x="6525360" y="1770480"/>
              <a:ext cx="297000" cy="3646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0" i="1" u="none" strike="noStrike" cap="none">
                  <a:solidFill>
                    <a:srgbClr val="FFFFFF"/>
                  </a:solidFill>
                  <a:latin typeface="Calibri"/>
                  <a:ea typeface="Calibri"/>
                  <a:cs typeface="Calibri"/>
                  <a:sym typeface="Calibri"/>
                </a:rPr>
                <a:t>1</a:t>
              </a:r>
              <a:endParaRPr sz="1800" b="0" i="0" u="none" strike="noStrike" cap="none">
                <a:solidFill>
                  <a:schemeClr val="dk1"/>
                </a:solidFill>
                <a:latin typeface="Arial"/>
                <a:ea typeface="Arial"/>
                <a:cs typeface="Arial"/>
                <a:sym typeface="Arial"/>
              </a:endParaRPr>
            </a:p>
          </p:txBody>
        </p:sp>
      </p:grpSp>
      <p:sp>
        <p:nvSpPr>
          <p:cNvPr id="855" name="Google Shape;855;p16"/>
          <p:cNvSpPr/>
          <p:nvPr/>
        </p:nvSpPr>
        <p:spPr>
          <a:xfrm>
            <a:off x="11430000" y="76200"/>
            <a:ext cx="643320" cy="593280"/>
          </a:xfrm>
          <a:custGeom>
            <a:avLst/>
            <a:gdLst/>
            <a:ahLst/>
            <a:cxnLst/>
            <a:rect l="l" t="t" r="r" b="b"/>
            <a:pathLst>
              <a:path w="578320" h="533197" extrusionOk="0">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 name="Google Shape;856;p16"/>
          <p:cNvSpPr txBox="1"/>
          <p:nvPr/>
        </p:nvSpPr>
        <p:spPr>
          <a:xfrm>
            <a:off x="152400" y="6242200"/>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sp>
        <p:nvSpPr>
          <p:cNvPr id="3" name="TextBox 2">
            <a:extLst>
              <a:ext uri="{FF2B5EF4-FFF2-40B4-BE49-F238E27FC236}">
                <a16:creationId xmlns:a16="http://schemas.microsoft.com/office/drawing/2014/main" id="{C12BBF0F-F91B-8801-75B7-74C97161EF2A}"/>
              </a:ext>
            </a:extLst>
          </p:cNvPr>
          <p:cNvSpPr txBox="1"/>
          <p:nvPr/>
        </p:nvSpPr>
        <p:spPr>
          <a:xfrm>
            <a:off x="5523924" y="5919034"/>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dirty="0">
                <a:solidFill>
                  <a:schemeClr val="accent1"/>
                </a:solidFill>
              </a:rPr>
              <a:t>13</a:t>
            </a:r>
            <a:endParaRPr lang="en-US" sz="3600" b="0" i="0" u="none" strike="noStrike" cap="none" dirty="0">
              <a:solidFill>
                <a:schemeClr val="accent1"/>
              </a:solidFil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grpSp>
        <p:nvGrpSpPr>
          <p:cNvPr id="862" name="Google Shape;862;p17"/>
          <p:cNvGrpSpPr/>
          <p:nvPr/>
        </p:nvGrpSpPr>
        <p:grpSpPr>
          <a:xfrm>
            <a:off x="2386080" y="0"/>
            <a:ext cx="3314880" cy="6857640"/>
            <a:chOff x="2386080" y="0"/>
            <a:chExt cx="3314880" cy="6857640"/>
          </a:xfrm>
        </p:grpSpPr>
        <p:sp>
          <p:nvSpPr>
            <p:cNvPr id="863" name="Google Shape;863;p17"/>
            <p:cNvSpPr/>
            <p:nvPr/>
          </p:nvSpPr>
          <p:spPr>
            <a:xfrm>
              <a:off x="3050280" y="0"/>
              <a:ext cx="1325520" cy="1142640"/>
            </a:xfrm>
            <a:prstGeom prst="triangle">
              <a:avLst>
                <a:gd name="adj" fmla="val 50000"/>
              </a:avLst>
            </a:prstGeom>
            <a:gradFill>
              <a:gsLst>
                <a:gs pos="0">
                  <a:srgbClr val="CF0000"/>
                </a:gs>
                <a:gs pos="48000">
                  <a:srgbClr val="FF3C3C"/>
                </a:gs>
                <a:gs pos="100000">
                  <a:srgbClr val="FF8787"/>
                </a:gs>
              </a:gsLst>
              <a:lin ang="162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17"/>
            <p:cNvSpPr/>
            <p:nvPr/>
          </p:nvSpPr>
          <p:spPr>
            <a:xfrm rot="10800000" flipH="1">
              <a:off x="3050280" y="1142640"/>
              <a:ext cx="1325520" cy="114264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 name="Google Shape;865;p17"/>
            <p:cNvSpPr/>
            <p:nvPr/>
          </p:nvSpPr>
          <p:spPr>
            <a:xfrm rot="10800000" flipH="1">
              <a:off x="2386080" y="0"/>
              <a:ext cx="1325520" cy="1142640"/>
            </a:xfrm>
            <a:prstGeom prst="triangle">
              <a:avLst>
                <a:gd name="adj" fmla="val 50000"/>
              </a:avLst>
            </a:prstGeom>
            <a:gradFill>
              <a:gsLst>
                <a:gs pos="0">
                  <a:srgbClr val="FF7A7B"/>
                </a:gs>
                <a:gs pos="35000">
                  <a:srgbClr val="FFA3A3"/>
                </a:gs>
                <a:gs pos="100000">
                  <a:srgbClr val="FFD6D6"/>
                </a:gs>
              </a:gsLst>
              <a:lin ang="16200000" scaled="0"/>
            </a:gradFill>
            <a:ln w="9525" cap="flat" cmpd="sng">
              <a:solidFill>
                <a:srgbClr val="FD3030"/>
              </a:solidFill>
              <a:prstDash val="solid"/>
              <a:miter lim="8000"/>
              <a:headEnd type="none" w="sm" len="sm"/>
              <a:tailEnd type="none" w="sm" len="sm"/>
            </a:ln>
            <a:effectLst>
              <a:outerShdw blurRad="40000" dist="20000" dir="5400000" rotWithShape="0">
                <a:srgbClr val="000000">
                  <a:alpha val="37254"/>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17"/>
            <p:cNvSpPr/>
            <p:nvPr/>
          </p:nvSpPr>
          <p:spPr>
            <a:xfrm>
              <a:off x="3712320" y="1143000"/>
              <a:ext cx="1325520" cy="114264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 name="Google Shape;867;p17"/>
            <p:cNvSpPr/>
            <p:nvPr/>
          </p:nvSpPr>
          <p:spPr>
            <a:xfrm rot="10800000" flipH="1">
              <a:off x="3713400" y="2285640"/>
              <a:ext cx="1325520" cy="114264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17"/>
            <p:cNvSpPr/>
            <p:nvPr/>
          </p:nvSpPr>
          <p:spPr>
            <a:xfrm>
              <a:off x="4375440" y="2286000"/>
              <a:ext cx="1325520" cy="114264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17"/>
            <p:cNvSpPr/>
            <p:nvPr/>
          </p:nvSpPr>
          <p:spPr>
            <a:xfrm rot="10800000" flipH="1">
              <a:off x="4375440" y="3428640"/>
              <a:ext cx="1325520" cy="114264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17"/>
            <p:cNvSpPr/>
            <p:nvPr/>
          </p:nvSpPr>
          <p:spPr>
            <a:xfrm>
              <a:off x="3711960" y="3429000"/>
              <a:ext cx="1325520" cy="114264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 name="Google Shape;871;p17"/>
            <p:cNvSpPr/>
            <p:nvPr/>
          </p:nvSpPr>
          <p:spPr>
            <a:xfrm rot="10800000" flipH="1">
              <a:off x="3711960" y="4571640"/>
              <a:ext cx="1325520" cy="1142640"/>
            </a:xfrm>
            <a:prstGeom prst="triangle">
              <a:avLst>
                <a:gd name="adj" fmla="val 50000"/>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 name="Google Shape;872;p17"/>
            <p:cNvSpPr/>
            <p:nvPr/>
          </p:nvSpPr>
          <p:spPr>
            <a:xfrm>
              <a:off x="3047400" y="4572000"/>
              <a:ext cx="1325520" cy="114264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 name="Google Shape;873;p17"/>
            <p:cNvSpPr/>
            <p:nvPr/>
          </p:nvSpPr>
          <p:spPr>
            <a:xfrm rot="10800000" flipH="1">
              <a:off x="3050280" y="5714640"/>
              <a:ext cx="1325520" cy="1142640"/>
            </a:xfrm>
            <a:prstGeom prst="triangle">
              <a:avLst>
                <a:gd name="adj" fmla="val 50000"/>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17"/>
            <p:cNvSpPr/>
            <p:nvPr/>
          </p:nvSpPr>
          <p:spPr>
            <a:xfrm>
              <a:off x="2386080" y="5715000"/>
              <a:ext cx="1325520" cy="114264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75" name="Google Shape;875;p17"/>
          <p:cNvSpPr/>
          <p:nvPr/>
        </p:nvSpPr>
        <p:spPr>
          <a:xfrm>
            <a:off x="820800" y="3013560"/>
            <a:ext cx="3767760" cy="8215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800" b="1" i="1" u="none" strike="noStrike" cap="none" dirty="0" err="1">
                <a:solidFill>
                  <a:srgbClr val="FF3737"/>
                </a:solidFill>
                <a:latin typeface="Calibri"/>
                <a:ea typeface="Calibri"/>
                <a:cs typeface="Calibri"/>
                <a:sym typeface="Calibri"/>
              </a:rPr>
              <a:t>Phần</a:t>
            </a:r>
            <a:r>
              <a:rPr lang="en-US" sz="4800" b="1" i="1" u="none" strike="noStrike" cap="none" dirty="0">
                <a:solidFill>
                  <a:srgbClr val="FF3737"/>
                </a:solidFill>
                <a:latin typeface="Calibri"/>
                <a:ea typeface="Calibri"/>
                <a:cs typeface="Calibri"/>
                <a:sym typeface="Calibri"/>
              </a:rPr>
              <a:t> 04 :</a:t>
            </a:r>
            <a:endParaRPr sz="4800" b="0" i="0" u="none" strike="noStrike" cap="none" dirty="0">
              <a:solidFill>
                <a:schemeClr val="dk1"/>
              </a:solidFill>
              <a:latin typeface="Arial"/>
              <a:ea typeface="Arial"/>
              <a:cs typeface="Arial"/>
              <a:sym typeface="Arial"/>
            </a:endParaRPr>
          </a:p>
        </p:txBody>
      </p:sp>
      <p:grpSp>
        <p:nvGrpSpPr>
          <p:cNvPr id="876" name="Google Shape;876;p17"/>
          <p:cNvGrpSpPr/>
          <p:nvPr/>
        </p:nvGrpSpPr>
        <p:grpSpPr>
          <a:xfrm>
            <a:off x="5684364" y="967827"/>
            <a:ext cx="6400799" cy="3979257"/>
            <a:chOff x="5879896" y="1770480"/>
            <a:chExt cx="5259520" cy="498355"/>
          </a:xfrm>
        </p:grpSpPr>
        <p:sp>
          <p:nvSpPr>
            <p:cNvPr id="877" name="Google Shape;877;p17"/>
            <p:cNvSpPr/>
            <p:nvPr/>
          </p:nvSpPr>
          <p:spPr>
            <a:xfrm>
              <a:off x="5879896" y="1887418"/>
              <a:ext cx="5259520" cy="381417"/>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n-US" sz="4800" b="0" i="0" u="none" strike="noStrike" cap="none">
                  <a:solidFill>
                    <a:schemeClr val="dk1"/>
                  </a:solidFill>
                  <a:latin typeface="Arial"/>
                  <a:ea typeface="Arial"/>
                  <a:cs typeface="Arial"/>
                  <a:sym typeface="Arial"/>
                </a:rPr>
                <a:t>KẾT QUẢ ĐẠT ĐƯỢC</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4800"/>
                <a:buFont typeface="Arial"/>
                <a:buNone/>
              </a:pPr>
              <a:r>
                <a:rPr lang="en-US" sz="4800" b="0" i="0" u="none" strike="noStrike" cap="none">
                  <a:solidFill>
                    <a:schemeClr val="dk1"/>
                  </a:solidFill>
                  <a:latin typeface="Arial"/>
                  <a:ea typeface="Arial"/>
                  <a:cs typeface="Arial"/>
                  <a:sym typeface="Arial"/>
                </a:rPr>
                <a:t>&amp;</a:t>
              </a:r>
              <a:endParaRPr sz="4800" b="0"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4800"/>
                <a:buFont typeface="Arial"/>
                <a:buNone/>
              </a:pPr>
              <a:r>
                <a:rPr lang="en-US" sz="4800" b="0" i="0" u="none" strike="noStrike" cap="none">
                  <a:solidFill>
                    <a:schemeClr val="dk1"/>
                  </a:solidFill>
                  <a:latin typeface="Arial"/>
                  <a:ea typeface="Arial"/>
                  <a:cs typeface="Arial"/>
                  <a:sym typeface="Arial"/>
                </a:rPr>
                <a:t>HƯỚNG PHÁT TRIỂN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4800"/>
                <a:buFont typeface="Arial"/>
                <a:buNone/>
              </a:pPr>
              <a:r>
                <a:rPr lang="en-US" sz="4800" b="0" i="0" u="none" strike="noStrike" cap="none">
                  <a:solidFill>
                    <a:schemeClr val="dk1"/>
                  </a:solidFill>
                  <a:latin typeface="Arial"/>
                  <a:ea typeface="Arial"/>
                  <a:cs typeface="Arial"/>
                  <a:sym typeface="Arial"/>
                </a:rPr>
                <a:t>ĐỀ TÀI</a:t>
              </a:r>
              <a:endParaRPr sz="4800" b="0" i="0" u="none" strike="noStrike" cap="none">
                <a:solidFill>
                  <a:schemeClr val="dk1"/>
                </a:solidFill>
                <a:latin typeface="Arial"/>
                <a:ea typeface="Arial"/>
                <a:cs typeface="Arial"/>
                <a:sym typeface="Arial"/>
              </a:endParaRPr>
            </a:p>
          </p:txBody>
        </p:sp>
        <p:sp>
          <p:nvSpPr>
            <p:cNvPr id="878" name="Google Shape;878;p17"/>
            <p:cNvSpPr/>
            <p:nvPr/>
          </p:nvSpPr>
          <p:spPr>
            <a:xfrm>
              <a:off x="6525360" y="1770480"/>
              <a:ext cx="297000" cy="3646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0" i="1" u="none" strike="noStrike" cap="none">
                  <a:solidFill>
                    <a:srgbClr val="FFFFFF"/>
                  </a:solidFill>
                  <a:latin typeface="Calibri"/>
                  <a:ea typeface="Calibri"/>
                  <a:cs typeface="Calibri"/>
                  <a:sym typeface="Calibri"/>
                </a:rPr>
                <a:t>1</a:t>
              </a:r>
              <a:endParaRPr sz="1800" b="0" i="0" u="none" strike="noStrike" cap="none">
                <a:solidFill>
                  <a:schemeClr val="dk1"/>
                </a:solidFill>
                <a:latin typeface="Arial"/>
                <a:ea typeface="Arial"/>
                <a:cs typeface="Arial"/>
                <a:sym typeface="Arial"/>
              </a:endParaRPr>
            </a:p>
          </p:txBody>
        </p:sp>
      </p:grpSp>
      <p:sp>
        <p:nvSpPr>
          <p:cNvPr id="879" name="Google Shape;879;p17"/>
          <p:cNvSpPr/>
          <p:nvPr/>
        </p:nvSpPr>
        <p:spPr>
          <a:xfrm>
            <a:off x="11430000" y="76200"/>
            <a:ext cx="643320" cy="593280"/>
          </a:xfrm>
          <a:custGeom>
            <a:avLst/>
            <a:gdLst/>
            <a:ahLst/>
            <a:cxnLst/>
            <a:rect l="l" t="t" r="r" b="b"/>
            <a:pathLst>
              <a:path w="578320" h="533197" extrusionOk="0">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 name="Google Shape;880;p17"/>
          <p:cNvSpPr txBox="1"/>
          <p:nvPr/>
        </p:nvSpPr>
        <p:spPr>
          <a:xfrm>
            <a:off x="152400" y="6242200"/>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sp>
        <p:nvSpPr>
          <p:cNvPr id="3" name="TextBox 2">
            <a:extLst>
              <a:ext uri="{FF2B5EF4-FFF2-40B4-BE49-F238E27FC236}">
                <a16:creationId xmlns:a16="http://schemas.microsoft.com/office/drawing/2014/main" id="{526894DA-EC3D-6E95-5D78-479380AF6451}"/>
              </a:ext>
            </a:extLst>
          </p:cNvPr>
          <p:cNvSpPr txBox="1"/>
          <p:nvPr/>
        </p:nvSpPr>
        <p:spPr>
          <a:xfrm>
            <a:off x="5486400" y="6116985"/>
            <a:ext cx="6174658"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dirty="0">
                <a:solidFill>
                  <a:schemeClr val="accent1"/>
                </a:solidFill>
              </a:rPr>
              <a:t>14</a:t>
            </a:r>
            <a:endParaRPr lang="en-US" sz="3600" b="0" i="0" u="none" strike="noStrike" cap="none" dirty="0">
              <a:solidFill>
                <a:schemeClr val="accent1"/>
              </a:solidFil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5" name="Google Shape;885;p18"/>
          <p:cNvSpPr/>
          <p:nvPr/>
        </p:nvSpPr>
        <p:spPr>
          <a:xfrm>
            <a:off x="2106720" y="415800"/>
            <a:ext cx="3862440" cy="4561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FF3737"/>
                </a:solidFill>
                <a:latin typeface="Calibri"/>
                <a:ea typeface="Calibri"/>
                <a:cs typeface="Calibri"/>
                <a:sym typeface="Calibri"/>
              </a:rPr>
              <a:t>Kết quả đạt được</a:t>
            </a:r>
            <a:endParaRPr sz="2400" b="0" i="0" u="none" strike="noStrike" cap="none">
              <a:solidFill>
                <a:schemeClr val="dk1"/>
              </a:solidFill>
              <a:latin typeface="Arial"/>
              <a:ea typeface="Arial"/>
              <a:cs typeface="Arial"/>
              <a:sym typeface="Arial"/>
            </a:endParaRPr>
          </a:p>
        </p:txBody>
      </p:sp>
      <p:grpSp>
        <p:nvGrpSpPr>
          <p:cNvPr id="886" name="Google Shape;886;p18"/>
          <p:cNvGrpSpPr/>
          <p:nvPr/>
        </p:nvGrpSpPr>
        <p:grpSpPr>
          <a:xfrm>
            <a:off x="2273541" y="3734160"/>
            <a:ext cx="3468498" cy="2153392"/>
            <a:chOff x="3216730" y="4110749"/>
            <a:chExt cx="2400222" cy="2153392"/>
          </a:xfrm>
        </p:grpSpPr>
        <p:sp>
          <p:nvSpPr>
            <p:cNvPr id="887" name="Google Shape;887;p18"/>
            <p:cNvSpPr/>
            <p:nvPr/>
          </p:nvSpPr>
          <p:spPr>
            <a:xfrm>
              <a:off x="3216730" y="4110749"/>
              <a:ext cx="2400222" cy="2153392"/>
            </a:xfrm>
            <a:prstGeom prst="rect">
              <a:avLst/>
            </a:prstGeom>
            <a:noFill/>
            <a:ln w="38100" cap="flat" cmpd="sng">
              <a:solidFill>
                <a:srgbClr val="FFC000"/>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7F7F7F"/>
                </a:solidFill>
                <a:latin typeface="Arial"/>
                <a:ea typeface="Arial"/>
                <a:cs typeface="Arial"/>
                <a:sym typeface="Arial"/>
              </a:endParaRPr>
            </a:p>
          </p:txBody>
        </p:sp>
        <p:sp>
          <p:nvSpPr>
            <p:cNvPr id="888" name="Google Shape;888;p18"/>
            <p:cNvSpPr/>
            <p:nvPr/>
          </p:nvSpPr>
          <p:spPr>
            <a:xfrm>
              <a:off x="3299517" y="4350807"/>
              <a:ext cx="2008415" cy="14772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dirty="0" err="1">
                  <a:solidFill>
                    <a:schemeClr val="dk1"/>
                  </a:solidFill>
                </a:rPr>
                <a:t>Tích</a:t>
              </a:r>
              <a:r>
                <a:rPr lang="en-US" sz="1800" dirty="0">
                  <a:solidFill>
                    <a:schemeClr val="dk1"/>
                  </a:solidFill>
                </a:rPr>
                <a:t> </a:t>
              </a:r>
              <a:r>
                <a:rPr lang="en-US" sz="1800" dirty="0" err="1">
                  <a:solidFill>
                    <a:schemeClr val="dk1"/>
                  </a:solidFill>
                </a:rPr>
                <a:t>hợp</a:t>
              </a:r>
              <a:r>
                <a:rPr lang="en-US" sz="1800" dirty="0">
                  <a:solidFill>
                    <a:schemeClr val="dk1"/>
                  </a:solidFill>
                </a:rPr>
                <a:t> </a:t>
              </a:r>
              <a:r>
                <a:rPr lang="en-US" sz="1800" dirty="0" err="1">
                  <a:solidFill>
                    <a:schemeClr val="dk1"/>
                  </a:solidFill>
                </a:rPr>
                <a:t>được</a:t>
              </a:r>
              <a:r>
                <a:rPr lang="en-US" sz="1800" dirty="0">
                  <a:solidFill>
                    <a:schemeClr val="dk1"/>
                  </a:solidFill>
                </a:rPr>
                <a:t> </a:t>
              </a:r>
              <a:r>
                <a:rPr lang="en-US" sz="1800" dirty="0" err="1">
                  <a:solidFill>
                    <a:schemeClr val="dk1"/>
                  </a:solidFill>
                </a:rPr>
                <a:t>một</a:t>
              </a:r>
              <a:r>
                <a:rPr lang="en-US" sz="1800" dirty="0">
                  <a:solidFill>
                    <a:schemeClr val="dk1"/>
                  </a:solidFill>
                </a:rPr>
                <a:t> API </a:t>
              </a:r>
            </a:p>
            <a:p>
              <a:pPr marL="285750" marR="0" lvl="0" indent="-285750" algn="l" rtl="0">
                <a:lnSpc>
                  <a:spcPct val="100000"/>
                </a:lnSpc>
                <a:spcBef>
                  <a:spcPts val="0"/>
                </a:spcBef>
                <a:spcAft>
                  <a:spcPts val="0"/>
                </a:spcAft>
                <a:buClr>
                  <a:srgbClr val="000000"/>
                </a:buClr>
                <a:buSzPts val="1800"/>
                <a:buFontTx/>
                <a:buChar char="-"/>
              </a:pPr>
              <a:r>
                <a:rPr lang="en-US" sz="1800" b="0" i="0" u="none" strike="noStrike" cap="none" dirty="0" err="1">
                  <a:solidFill>
                    <a:schemeClr val="dk1"/>
                  </a:solidFill>
                  <a:latin typeface="Arial"/>
                  <a:ea typeface="Arial"/>
                  <a:cs typeface="Arial"/>
                  <a:sym typeface="Arial"/>
                </a:rPr>
                <a:t>Tích</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hợp</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cổng</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thanh</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toán</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MoMo</a:t>
              </a:r>
              <a:endParaRPr lang="en-US" sz="1800" b="0" i="0" u="none" strike="noStrike" cap="none" dirty="0">
                <a:solidFill>
                  <a:schemeClr val="dk1"/>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800"/>
                <a:buFontTx/>
                <a:buChar char="-"/>
              </a:pPr>
              <a:r>
                <a:rPr lang="en-US" sz="1800" dirty="0" err="1">
                  <a:solidFill>
                    <a:schemeClr val="dk1"/>
                  </a:solidFill>
                </a:rPr>
                <a:t>Tích</a:t>
              </a:r>
              <a:r>
                <a:rPr lang="en-US" sz="1800" dirty="0">
                  <a:solidFill>
                    <a:schemeClr val="dk1"/>
                  </a:solidFill>
                </a:rPr>
                <a:t> </a:t>
              </a:r>
              <a:r>
                <a:rPr lang="en-US" sz="1800" dirty="0" err="1">
                  <a:solidFill>
                    <a:schemeClr val="dk1"/>
                  </a:solidFill>
                </a:rPr>
                <a:t>hợp</a:t>
              </a:r>
              <a:r>
                <a:rPr lang="en-US" sz="1800" dirty="0">
                  <a:solidFill>
                    <a:schemeClr val="dk1"/>
                  </a:solidFill>
                </a:rPr>
                <a:t> </a:t>
              </a:r>
              <a:r>
                <a:rPr lang="en-US" sz="1800" dirty="0" err="1">
                  <a:solidFill>
                    <a:schemeClr val="dk1"/>
                  </a:solidFill>
                </a:rPr>
                <a:t>chatbox</a:t>
              </a:r>
              <a:r>
                <a:rPr lang="en-US" sz="1800" dirty="0">
                  <a:solidFill>
                    <a:schemeClr val="dk1"/>
                  </a:solidFill>
                </a:rPr>
                <a:t> </a:t>
              </a:r>
              <a:r>
                <a:rPr lang="en-US" sz="1800" dirty="0" err="1">
                  <a:solidFill>
                    <a:schemeClr val="dk1"/>
                  </a:solidFill>
                </a:rPr>
                <a:t>của</a:t>
              </a:r>
              <a:r>
                <a:rPr lang="en-US" sz="1800" dirty="0">
                  <a:solidFill>
                    <a:schemeClr val="dk1"/>
                  </a:solidFill>
                </a:rPr>
                <a:t> </a:t>
              </a:r>
              <a:r>
                <a:rPr lang="en-US" sz="1800" dirty="0" err="1">
                  <a:solidFill>
                    <a:schemeClr val="dk1"/>
                  </a:solidFill>
                </a:rPr>
                <a:t>FaceBook</a:t>
              </a:r>
              <a:endParaRPr sz="1800" b="0" i="0" u="none" strike="noStrike" cap="none" dirty="0">
                <a:solidFill>
                  <a:schemeClr val="dk1"/>
                </a:solidFill>
                <a:latin typeface="Arial"/>
                <a:ea typeface="Arial"/>
                <a:cs typeface="Arial"/>
                <a:sym typeface="Arial"/>
              </a:endParaRPr>
            </a:p>
          </p:txBody>
        </p:sp>
      </p:grpSp>
      <p:grpSp>
        <p:nvGrpSpPr>
          <p:cNvPr id="889" name="Google Shape;889;p18"/>
          <p:cNvGrpSpPr/>
          <p:nvPr/>
        </p:nvGrpSpPr>
        <p:grpSpPr>
          <a:xfrm>
            <a:off x="2286000" y="1371600"/>
            <a:ext cx="7620000" cy="2153392"/>
            <a:chOff x="3229189" y="1748189"/>
            <a:chExt cx="2400222" cy="2153392"/>
          </a:xfrm>
        </p:grpSpPr>
        <p:sp>
          <p:nvSpPr>
            <p:cNvPr id="890" name="Google Shape;890;p18"/>
            <p:cNvSpPr/>
            <p:nvPr/>
          </p:nvSpPr>
          <p:spPr>
            <a:xfrm>
              <a:off x="3229189" y="1748189"/>
              <a:ext cx="2400222" cy="2153392"/>
            </a:xfrm>
            <a:prstGeom prst="rect">
              <a:avLst/>
            </a:prstGeom>
            <a:noFill/>
            <a:ln w="38100" cap="flat" cmpd="sng">
              <a:solidFill>
                <a:srgbClr val="FFC000"/>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7F7F7F"/>
                </a:solidFill>
                <a:latin typeface="Arial"/>
                <a:ea typeface="Arial"/>
                <a:cs typeface="Arial"/>
                <a:sym typeface="Arial"/>
              </a:endParaRPr>
            </a:p>
          </p:txBody>
        </p:sp>
        <p:sp>
          <p:nvSpPr>
            <p:cNvPr id="891" name="Google Shape;891;p18"/>
            <p:cNvSpPr/>
            <p:nvPr/>
          </p:nvSpPr>
          <p:spPr>
            <a:xfrm>
              <a:off x="3325152" y="2021615"/>
              <a:ext cx="1992230" cy="646290"/>
            </a:xfrm>
            <a:prstGeom prst="rect">
              <a:avLst/>
            </a:prstGeom>
            <a:noFill/>
            <a:ln>
              <a:noFill/>
            </a:ln>
          </p:spPr>
          <p:txBody>
            <a:bodyPr spcFirstLastPara="1" wrap="square" lIns="91425" tIns="45700" rIns="91425" bIns="45700" anchor="t" anchorCtr="0">
              <a:spAutoFit/>
            </a:bodyPr>
            <a:lstStyle/>
            <a:p>
              <a:pPr lvl="0">
                <a:buSzPts val="1800"/>
              </a:pPr>
              <a:r>
                <a:rPr lang="en-US" sz="1800" dirty="0">
                  <a:solidFill>
                    <a:schemeClr val="dk1"/>
                  </a:solidFill>
                </a:rPr>
                <a:t>H</a:t>
              </a:r>
              <a:r>
                <a:rPr lang="vi-VN" sz="1800" dirty="0">
                  <a:solidFill>
                    <a:schemeClr val="dk1"/>
                  </a:solidFill>
                </a:rPr>
                <a:t>oàn thiện được website</a:t>
              </a:r>
              <a:r>
                <a:rPr lang="en-US" sz="1800" dirty="0">
                  <a:solidFill>
                    <a:schemeClr val="dk1"/>
                  </a:solidFill>
                </a:rPr>
                <a:t> </a:t>
              </a:r>
              <a:r>
                <a:rPr lang="en-US" sz="1800" dirty="0" err="1">
                  <a:solidFill>
                    <a:schemeClr val="dk1"/>
                  </a:solidFill>
                </a:rPr>
                <a:t>xem</a:t>
              </a:r>
              <a:r>
                <a:rPr lang="en-US" sz="1800" dirty="0">
                  <a:solidFill>
                    <a:schemeClr val="dk1"/>
                  </a:solidFill>
                </a:rPr>
                <a:t> </a:t>
              </a:r>
              <a:r>
                <a:rPr lang="en-US" sz="1800" dirty="0" err="1">
                  <a:solidFill>
                    <a:schemeClr val="dk1"/>
                  </a:solidFill>
                </a:rPr>
                <a:t>phim</a:t>
              </a:r>
              <a:r>
                <a:rPr lang="en-US" sz="1800" dirty="0">
                  <a:solidFill>
                    <a:schemeClr val="dk1"/>
                  </a:solidFill>
                </a:rPr>
                <a:t> </a:t>
              </a:r>
              <a:r>
                <a:rPr lang="en-US" sz="1800" dirty="0" err="1">
                  <a:solidFill>
                    <a:schemeClr val="dk1"/>
                  </a:solidFill>
                </a:rPr>
                <a:t>trực</a:t>
              </a:r>
              <a:r>
                <a:rPr lang="en-US" sz="1800" dirty="0">
                  <a:solidFill>
                    <a:schemeClr val="dk1"/>
                  </a:solidFill>
                </a:rPr>
                <a:t> </a:t>
              </a:r>
              <a:r>
                <a:rPr lang="en-US" sz="1800" dirty="0" err="1">
                  <a:solidFill>
                    <a:schemeClr val="dk1"/>
                  </a:solidFill>
                </a:rPr>
                <a:t>tuyến</a:t>
              </a:r>
              <a:r>
                <a:rPr lang="en-US" sz="1800" dirty="0">
                  <a:solidFill>
                    <a:schemeClr val="dk1"/>
                  </a:solidFill>
                </a:rPr>
                <a:t> </a:t>
              </a:r>
              <a:r>
                <a:rPr lang="en-US" sz="1800" dirty="0" err="1">
                  <a:solidFill>
                    <a:schemeClr val="dk1"/>
                  </a:solidFill>
                </a:rPr>
                <a:t>với</a:t>
              </a:r>
              <a:r>
                <a:rPr lang="en-US" sz="1800" dirty="0">
                  <a:solidFill>
                    <a:schemeClr val="dk1"/>
                  </a:solidFill>
                </a:rPr>
                <a:t> </a:t>
              </a:r>
              <a:r>
                <a:rPr lang="en-US" sz="1800" dirty="0" err="1">
                  <a:solidFill>
                    <a:schemeClr val="dk1"/>
                  </a:solidFill>
                </a:rPr>
                <a:t>các</a:t>
              </a:r>
              <a:r>
                <a:rPr lang="en-US" sz="1800" dirty="0">
                  <a:solidFill>
                    <a:schemeClr val="dk1"/>
                  </a:solidFill>
                </a:rPr>
                <a:t> </a:t>
              </a:r>
              <a:r>
                <a:rPr lang="en-US" sz="1800" dirty="0" err="1">
                  <a:solidFill>
                    <a:schemeClr val="dk1"/>
                  </a:solidFill>
                </a:rPr>
                <a:t>chức</a:t>
              </a:r>
              <a:r>
                <a:rPr lang="en-US" sz="1800" dirty="0">
                  <a:solidFill>
                    <a:schemeClr val="dk1"/>
                  </a:solidFill>
                </a:rPr>
                <a:t> </a:t>
              </a:r>
              <a:r>
                <a:rPr lang="en-US" sz="1800" dirty="0" err="1">
                  <a:solidFill>
                    <a:schemeClr val="dk1"/>
                  </a:solidFill>
                </a:rPr>
                <a:t>năng</a:t>
              </a:r>
              <a:r>
                <a:rPr lang="en-US" sz="1800" dirty="0">
                  <a:solidFill>
                    <a:schemeClr val="dk1"/>
                  </a:solidFill>
                </a:rPr>
                <a:t> </a:t>
              </a:r>
              <a:r>
                <a:rPr lang="en-US" sz="1800" dirty="0" err="1">
                  <a:solidFill>
                    <a:schemeClr val="dk1"/>
                  </a:solidFill>
                </a:rPr>
                <a:t>cơ</a:t>
              </a:r>
              <a:r>
                <a:rPr lang="en-US" sz="1800" dirty="0">
                  <a:solidFill>
                    <a:schemeClr val="dk1"/>
                  </a:solidFill>
                </a:rPr>
                <a:t> </a:t>
              </a:r>
              <a:r>
                <a:rPr lang="en-US" sz="1800" dirty="0" err="1">
                  <a:solidFill>
                    <a:schemeClr val="dk1"/>
                  </a:solidFill>
                </a:rPr>
                <a:t>bản</a:t>
              </a:r>
              <a:r>
                <a:rPr lang="en-US" sz="1800" dirty="0">
                  <a:solidFill>
                    <a:schemeClr val="dk1"/>
                  </a:solidFill>
                </a:rPr>
                <a:t> </a:t>
              </a:r>
              <a:r>
                <a:rPr lang="en-US" sz="1800" dirty="0" err="1">
                  <a:solidFill>
                    <a:schemeClr val="dk1"/>
                  </a:solidFill>
                </a:rPr>
                <a:t>về</a:t>
              </a:r>
              <a:r>
                <a:rPr lang="en-US" sz="1800" dirty="0">
                  <a:solidFill>
                    <a:schemeClr val="dk1"/>
                  </a:solidFill>
                </a:rPr>
                <a:t> </a:t>
              </a:r>
              <a:r>
                <a:rPr lang="en-US" sz="1800" dirty="0" err="1">
                  <a:solidFill>
                    <a:schemeClr val="dk1"/>
                  </a:solidFill>
                </a:rPr>
                <a:t>cả</a:t>
              </a:r>
              <a:r>
                <a:rPr lang="en-US" sz="1800" dirty="0">
                  <a:solidFill>
                    <a:schemeClr val="dk1"/>
                  </a:solidFill>
                </a:rPr>
                <a:t> </a:t>
              </a:r>
              <a:r>
                <a:rPr lang="en-US" sz="1800" dirty="0" err="1">
                  <a:solidFill>
                    <a:schemeClr val="dk1"/>
                  </a:solidFill>
                </a:rPr>
                <a:t>phía</a:t>
              </a:r>
              <a:r>
                <a:rPr lang="en-US" sz="1800" dirty="0">
                  <a:solidFill>
                    <a:schemeClr val="dk1"/>
                  </a:solidFill>
                </a:rPr>
                <a:t> </a:t>
              </a:r>
              <a:r>
                <a:rPr lang="en-US" sz="1800" dirty="0" err="1">
                  <a:solidFill>
                    <a:schemeClr val="dk1"/>
                  </a:solidFill>
                </a:rPr>
                <a:t>người</a:t>
              </a:r>
              <a:r>
                <a:rPr lang="en-US" sz="1800" dirty="0">
                  <a:solidFill>
                    <a:schemeClr val="dk1"/>
                  </a:solidFill>
                </a:rPr>
                <a:t> </a:t>
              </a:r>
              <a:r>
                <a:rPr lang="en-US" sz="1800" dirty="0" err="1">
                  <a:solidFill>
                    <a:schemeClr val="dk1"/>
                  </a:solidFill>
                </a:rPr>
                <a:t>dùng</a:t>
              </a:r>
              <a:r>
                <a:rPr lang="en-US" sz="1800" dirty="0">
                  <a:solidFill>
                    <a:schemeClr val="dk1"/>
                  </a:solidFill>
                </a:rPr>
                <a:t> </a:t>
              </a:r>
              <a:r>
                <a:rPr lang="en-US" sz="1800" dirty="0" err="1">
                  <a:solidFill>
                    <a:schemeClr val="dk1"/>
                  </a:solidFill>
                </a:rPr>
                <a:t>và</a:t>
              </a:r>
              <a:r>
                <a:rPr lang="en-US" sz="1800" dirty="0">
                  <a:solidFill>
                    <a:schemeClr val="dk1"/>
                  </a:solidFill>
                </a:rPr>
                <a:t> </a:t>
              </a:r>
              <a:r>
                <a:rPr lang="en-US" sz="1800" dirty="0" err="1">
                  <a:solidFill>
                    <a:schemeClr val="dk1"/>
                  </a:solidFill>
                </a:rPr>
                <a:t>phía</a:t>
              </a:r>
              <a:r>
                <a:rPr lang="en-US" sz="1800" dirty="0">
                  <a:solidFill>
                    <a:schemeClr val="dk1"/>
                  </a:solidFill>
                </a:rPr>
                <a:t> </a:t>
              </a:r>
              <a:r>
                <a:rPr lang="en-US" sz="1800" dirty="0" err="1">
                  <a:solidFill>
                    <a:schemeClr val="dk1"/>
                  </a:solidFill>
                </a:rPr>
                <a:t>quản</a:t>
              </a:r>
              <a:r>
                <a:rPr lang="en-US" sz="1800" dirty="0">
                  <a:solidFill>
                    <a:schemeClr val="dk1"/>
                  </a:solidFill>
                </a:rPr>
                <a:t> </a:t>
              </a:r>
              <a:r>
                <a:rPr lang="en-US" sz="1800" dirty="0" err="1">
                  <a:solidFill>
                    <a:schemeClr val="dk1"/>
                  </a:solidFill>
                </a:rPr>
                <a:t>trị</a:t>
              </a:r>
              <a:r>
                <a:rPr lang="en-US" sz="1800" dirty="0">
                  <a:solidFill>
                    <a:schemeClr val="dk1"/>
                  </a:solidFill>
                </a:rPr>
                <a:t> </a:t>
              </a:r>
              <a:r>
                <a:rPr lang="en-US" sz="1800" dirty="0" err="1">
                  <a:solidFill>
                    <a:schemeClr val="dk1"/>
                  </a:solidFill>
                </a:rPr>
                <a:t>viên</a:t>
              </a:r>
              <a:endParaRPr sz="1400" b="0" i="0" u="none" strike="noStrike" cap="none" dirty="0">
                <a:solidFill>
                  <a:srgbClr val="000000"/>
                </a:solidFill>
                <a:latin typeface="Arial"/>
                <a:ea typeface="Arial"/>
                <a:cs typeface="Arial"/>
                <a:sym typeface="Arial"/>
              </a:endParaRPr>
            </a:p>
          </p:txBody>
        </p:sp>
      </p:grpSp>
      <p:grpSp>
        <p:nvGrpSpPr>
          <p:cNvPr id="892" name="Google Shape;892;p18"/>
          <p:cNvGrpSpPr/>
          <p:nvPr/>
        </p:nvGrpSpPr>
        <p:grpSpPr>
          <a:xfrm>
            <a:off x="6302477" y="3678358"/>
            <a:ext cx="3655850" cy="2153392"/>
            <a:chOff x="6541160" y="4110749"/>
            <a:chExt cx="2205506" cy="2153392"/>
          </a:xfrm>
        </p:grpSpPr>
        <p:sp>
          <p:nvSpPr>
            <p:cNvPr id="893" name="Google Shape;893;p18"/>
            <p:cNvSpPr/>
            <p:nvPr/>
          </p:nvSpPr>
          <p:spPr>
            <a:xfrm>
              <a:off x="6541160" y="4110749"/>
              <a:ext cx="2160815" cy="2153392"/>
            </a:xfrm>
            <a:prstGeom prst="rect">
              <a:avLst/>
            </a:prstGeom>
            <a:noFill/>
            <a:ln w="38100" cap="flat" cmpd="sng">
              <a:solidFill>
                <a:srgbClr val="FFC000"/>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7F7F7F"/>
                </a:solidFill>
                <a:latin typeface="Arial"/>
                <a:ea typeface="Arial"/>
                <a:cs typeface="Arial"/>
                <a:sym typeface="Arial"/>
              </a:endParaRPr>
            </a:p>
          </p:txBody>
        </p:sp>
        <p:sp>
          <p:nvSpPr>
            <p:cNvPr id="894" name="Google Shape;894;p18"/>
            <p:cNvSpPr/>
            <p:nvPr/>
          </p:nvSpPr>
          <p:spPr>
            <a:xfrm>
              <a:off x="6585851" y="4350807"/>
              <a:ext cx="2160815" cy="14772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dirty="0" err="1">
                  <a:solidFill>
                    <a:schemeClr val="dk1"/>
                  </a:solidFill>
                </a:rPr>
                <a:t>Kiến</a:t>
              </a:r>
              <a:r>
                <a:rPr lang="en-US" sz="1800" dirty="0">
                  <a:solidFill>
                    <a:schemeClr val="dk1"/>
                  </a:solidFill>
                </a:rPr>
                <a:t> </a:t>
              </a:r>
              <a:r>
                <a:rPr lang="en-US" sz="1800" dirty="0" err="1">
                  <a:solidFill>
                    <a:schemeClr val="dk1"/>
                  </a:solidFill>
                </a:rPr>
                <a:t>thức</a:t>
              </a:r>
              <a:endParaRPr lang="en-US" sz="1800" dirty="0">
                <a:solidFill>
                  <a:schemeClr val="dk1"/>
                </a:solidFill>
              </a:endParaRPr>
            </a:p>
            <a:p>
              <a:pPr marL="285750" marR="0" lvl="0" indent="-285750" algn="l" rtl="0">
                <a:lnSpc>
                  <a:spcPct val="100000"/>
                </a:lnSpc>
                <a:spcBef>
                  <a:spcPts val="0"/>
                </a:spcBef>
                <a:spcAft>
                  <a:spcPts val="0"/>
                </a:spcAft>
                <a:buClr>
                  <a:srgbClr val="000000"/>
                </a:buClr>
                <a:buSzPts val="1800"/>
                <a:buFontTx/>
                <a:buChar char="-"/>
              </a:pPr>
              <a:r>
                <a:rPr lang="en-US" sz="1800" b="0" i="0" u="none" strike="noStrike" cap="none" dirty="0" err="1">
                  <a:solidFill>
                    <a:schemeClr val="dk1"/>
                  </a:solidFill>
                  <a:latin typeface="Arial"/>
                  <a:ea typeface="Arial"/>
                  <a:cs typeface="Arial"/>
                  <a:sym typeface="Arial"/>
                </a:rPr>
                <a:t>Nắm</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được</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kiến</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thức</a:t>
              </a:r>
              <a:r>
                <a:rPr lang="en-US" sz="1800" dirty="0">
                  <a:solidFill>
                    <a:schemeClr val="dk1"/>
                  </a:solidFill>
                </a:rPr>
                <a:t> </a:t>
              </a:r>
              <a:r>
                <a:rPr lang="en-US" sz="1800" dirty="0" err="1">
                  <a:solidFill>
                    <a:schemeClr val="dk1"/>
                  </a:solidFill>
                </a:rPr>
                <a:t>về</a:t>
              </a:r>
              <a:r>
                <a:rPr lang="en-US" sz="1800" dirty="0">
                  <a:solidFill>
                    <a:schemeClr val="dk1"/>
                  </a:solidFill>
                </a:rPr>
                <a:t> </a:t>
              </a:r>
              <a:r>
                <a:rPr lang="en-US" sz="1800" dirty="0" err="1">
                  <a:solidFill>
                    <a:schemeClr val="dk1"/>
                  </a:solidFill>
                </a:rPr>
                <a:t>các</a:t>
              </a:r>
              <a:r>
                <a:rPr lang="en-US" sz="1800" dirty="0">
                  <a:solidFill>
                    <a:schemeClr val="dk1"/>
                  </a:solidFill>
                </a:rPr>
                <a:t> </a:t>
              </a:r>
              <a:r>
                <a:rPr lang="en-US" sz="1800" dirty="0" err="1">
                  <a:solidFill>
                    <a:schemeClr val="dk1"/>
                  </a:solidFill>
                </a:rPr>
                <a:t>công</a:t>
              </a:r>
              <a:r>
                <a:rPr lang="en-US" sz="1800" dirty="0">
                  <a:solidFill>
                    <a:schemeClr val="dk1"/>
                  </a:solidFill>
                </a:rPr>
                <a:t> </a:t>
              </a:r>
              <a:r>
                <a:rPr lang="en-US" sz="1800" dirty="0" err="1">
                  <a:solidFill>
                    <a:schemeClr val="dk1"/>
                  </a:solidFill>
                </a:rPr>
                <a:t>nghệ</a:t>
              </a:r>
              <a:r>
                <a:rPr lang="en-US" sz="1800" dirty="0">
                  <a:solidFill>
                    <a:schemeClr val="dk1"/>
                  </a:solidFill>
                </a:rPr>
                <a:t> </a:t>
              </a:r>
              <a:r>
                <a:rPr lang="en-US" sz="1800" dirty="0" err="1">
                  <a:solidFill>
                    <a:schemeClr val="dk1"/>
                  </a:solidFill>
                </a:rPr>
                <a:t>và</a:t>
              </a:r>
              <a:r>
                <a:rPr lang="en-US" sz="1800" dirty="0">
                  <a:solidFill>
                    <a:schemeClr val="dk1"/>
                  </a:solidFill>
                </a:rPr>
                <a:t> </a:t>
              </a:r>
              <a:r>
                <a:rPr lang="en-US" sz="1800" dirty="0" err="1">
                  <a:solidFill>
                    <a:schemeClr val="dk1"/>
                  </a:solidFill>
                </a:rPr>
                <a:t>ngôn</a:t>
              </a:r>
              <a:r>
                <a:rPr lang="en-US" sz="1800" dirty="0">
                  <a:solidFill>
                    <a:schemeClr val="dk1"/>
                  </a:solidFill>
                </a:rPr>
                <a:t> </a:t>
              </a:r>
              <a:r>
                <a:rPr lang="en-US" sz="1800" dirty="0" err="1">
                  <a:solidFill>
                    <a:schemeClr val="dk1"/>
                  </a:solidFill>
                </a:rPr>
                <a:t>ngữ</a:t>
              </a:r>
              <a:endParaRPr lang="en-US" sz="1800" dirty="0">
                <a:solidFill>
                  <a:schemeClr val="dk1"/>
                </a:solidFill>
              </a:endParaRPr>
            </a:p>
            <a:p>
              <a:pPr marL="285750" marR="0" lvl="0" indent="-285750" algn="l" rtl="0">
                <a:lnSpc>
                  <a:spcPct val="100000"/>
                </a:lnSpc>
                <a:spcBef>
                  <a:spcPts val="0"/>
                </a:spcBef>
                <a:spcAft>
                  <a:spcPts val="0"/>
                </a:spcAft>
                <a:buClr>
                  <a:srgbClr val="000000"/>
                </a:buClr>
                <a:buSzPts val="1800"/>
                <a:buFontTx/>
                <a:buChar char="-"/>
              </a:pPr>
              <a:r>
                <a:rPr lang="en-US" sz="1800" b="0" i="0" u="none" strike="noStrike" cap="none" dirty="0" err="1">
                  <a:solidFill>
                    <a:schemeClr val="dk1"/>
                  </a:solidFill>
                  <a:latin typeface="Arial"/>
                  <a:ea typeface="Arial"/>
                  <a:cs typeface="Arial"/>
                  <a:sym typeface="Arial"/>
                </a:rPr>
                <a:t>Quản</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lý</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thời</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gian</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tính</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tư</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duy</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quản</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lý</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dự</a:t>
              </a:r>
              <a:r>
                <a:rPr lang="en-US" sz="1800" b="0" i="0" u="none" strike="noStrike" cap="none" dirty="0">
                  <a:solidFill>
                    <a:schemeClr val="dk1"/>
                  </a:solidFill>
                  <a:latin typeface="Arial"/>
                  <a:ea typeface="Arial"/>
                  <a:cs typeface="Arial"/>
                  <a:sym typeface="Arial"/>
                </a:rPr>
                <a:t> </a:t>
              </a:r>
              <a:r>
                <a:rPr lang="en-US" sz="1800" b="0" i="0" u="none" strike="noStrike" cap="none" dirty="0" err="1">
                  <a:solidFill>
                    <a:schemeClr val="dk1"/>
                  </a:solidFill>
                  <a:latin typeface="Arial"/>
                  <a:ea typeface="Arial"/>
                  <a:cs typeface="Arial"/>
                  <a:sym typeface="Arial"/>
                </a:rPr>
                <a:t>án</a:t>
              </a:r>
              <a:endParaRPr sz="1800" b="0" i="0" u="none" strike="noStrike" cap="none" dirty="0">
                <a:solidFill>
                  <a:schemeClr val="dk1"/>
                </a:solidFill>
                <a:latin typeface="Arial"/>
                <a:ea typeface="Arial"/>
                <a:cs typeface="Arial"/>
                <a:sym typeface="Arial"/>
              </a:endParaRPr>
            </a:p>
          </p:txBody>
        </p:sp>
      </p:grpSp>
      <p:sp>
        <p:nvSpPr>
          <p:cNvPr id="895" name="Google Shape;895;p18"/>
          <p:cNvSpPr/>
          <p:nvPr/>
        </p:nvSpPr>
        <p:spPr>
          <a:xfrm>
            <a:off x="8229600" y="2601662"/>
            <a:ext cx="1502228" cy="92333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5400"/>
              <a:buFont typeface="Arial"/>
              <a:buNone/>
            </a:pPr>
            <a:r>
              <a:rPr lang="en-US" sz="5400" b="0" i="0" u="none" strike="noStrike" cap="none">
                <a:solidFill>
                  <a:srgbClr val="426687"/>
                </a:solidFill>
                <a:latin typeface="Arial"/>
                <a:ea typeface="Arial"/>
                <a:cs typeface="Arial"/>
                <a:sym typeface="Arial"/>
              </a:rPr>
              <a:t>1</a:t>
            </a:r>
            <a:endParaRPr sz="5400" b="0" i="0" u="none" strike="noStrike" cap="none">
              <a:solidFill>
                <a:srgbClr val="426687"/>
              </a:solidFill>
              <a:latin typeface="Arial"/>
              <a:ea typeface="Arial"/>
              <a:cs typeface="Arial"/>
              <a:sym typeface="Arial"/>
            </a:endParaRPr>
          </a:p>
        </p:txBody>
      </p:sp>
      <p:sp>
        <p:nvSpPr>
          <p:cNvPr id="896" name="Google Shape;896;p18"/>
          <p:cNvSpPr/>
          <p:nvPr/>
        </p:nvSpPr>
        <p:spPr>
          <a:xfrm>
            <a:off x="3171535" y="4963274"/>
            <a:ext cx="1502228" cy="92333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5400"/>
              <a:buFont typeface="Arial"/>
              <a:buNone/>
            </a:pPr>
            <a:r>
              <a:rPr lang="en-US" sz="5400" b="0" i="0" u="none" strike="noStrike" cap="none">
                <a:solidFill>
                  <a:srgbClr val="426687"/>
                </a:solidFill>
                <a:latin typeface="Arial"/>
                <a:ea typeface="Arial"/>
                <a:cs typeface="Arial"/>
                <a:sym typeface="Arial"/>
              </a:rPr>
              <a:t>2</a:t>
            </a:r>
            <a:endParaRPr sz="5400" b="0" i="0" u="none" strike="noStrike" cap="none">
              <a:solidFill>
                <a:srgbClr val="426687"/>
              </a:solidFill>
              <a:latin typeface="Arial"/>
              <a:ea typeface="Arial"/>
              <a:cs typeface="Arial"/>
              <a:sym typeface="Arial"/>
            </a:endParaRPr>
          </a:p>
        </p:txBody>
      </p:sp>
      <p:sp>
        <p:nvSpPr>
          <p:cNvPr id="897" name="Google Shape;897;p18"/>
          <p:cNvSpPr/>
          <p:nvPr/>
        </p:nvSpPr>
        <p:spPr>
          <a:xfrm>
            <a:off x="8378619" y="4963274"/>
            <a:ext cx="1502228" cy="92333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5400"/>
              <a:buFont typeface="Arial"/>
              <a:buNone/>
            </a:pPr>
            <a:r>
              <a:rPr lang="en-US" sz="5400" b="0" i="0" u="none" strike="noStrike" cap="none">
                <a:solidFill>
                  <a:srgbClr val="426687"/>
                </a:solidFill>
                <a:latin typeface="Arial"/>
                <a:ea typeface="Arial"/>
                <a:cs typeface="Arial"/>
                <a:sym typeface="Arial"/>
              </a:rPr>
              <a:t>3</a:t>
            </a:r>
            <a:endParaRPr sz="5400" b="0" i="0" u="none" strike="noStrike" cap="none">
              <a:solidFill>
                <a:srgbClr val="426687"/>
              </a:solidFill>
              <a:latin typeface="Arial"/>
              <a:ea typeface="Arial"/>
              <a:cs typeface="Arial"/>
              <a:sym typeface="Arial"/>
            </a:endParaRPr>
          </a:p>
        </p:txBody>
      </p:sp>
      <p:sp>
        <p:nvSpPr>
          <p:cNvPr id="898" name="Google Shape;898;p18"/>
          <p:cNvSpPr txBox="1"/>
          <p:nvPr/>
        </p:nvSpPr>
        <p:spPr>
          <a:xfrm>
            <a:off x="152400" y="6242200"/>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sp>
        <p:nvSpPr>
          <p:cNvPr id="3" name="TextBox 2">
            <a:extLst>
              <a:ext uri="{FF2B5EF4-FFF2-40B4-BE49-F238E27FC236}">
                <a16:creationId xmlns:a16="http://schemas.microsoft.com/office/drawing/2014/main" id="{27BF16CA-9931-64EC-59A7-848A41379BD5}"/>
              </a:ext>
            </a:extLst>
          </p:cNvPr>
          <p:cNvSpPr txBox="1"/>
          <p:nvPr/>
        </p:nvSpPr>
        <p:spPr>
          <a:xfrm>
            <a:off x="5742039" y="6096720"/>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dirty="0">
                <a:solidFill>
                  <a:schemeClr val="accent1"/>
                </a:solidFill>
              </a:rPr>
              <a:t>15</a:t>
            </a:r>
            <a:endParaRPr lang="en-US" sz="3600" b="0" i="0" u="none" strike="noStrike" cap="none" dirty="0">
              <a:solidFill>
                <a:schemeClr val="accent1"/>
              </a:solidFil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9"/>
                                        </p:tgtEl>
                                        <p:attrNameLst>
                                          <p:attrName>style.visibility</p:attrName>
                                        </p:attrNameLst>
                                      </p:cBhvr>
                                      <p:to>
                                        <p:strVal val="visible"/>
                                      </p:to>
                                    </p:set>
                                    <p:animEffect transition="in" filter="fade">
                                      <p:cBhvr>
                                        <p:cTn id="7" dur="500"/>
                                        <p:tgtEl>
                                          <p:spTgt spid="88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95"/>
                                        </p:tgtEl>
                                        <p:attrNameLst>
                                          <p:attrName>style.visibility</p:attrName>
                                        </p:attrNameLst>
                                      </p:cBhvr>
                                      <p:to>
                                        <p:strVal val="visible"/>
                                      </p:to>
                                    </p:set>
                                    <p:animEffect transition="in" filter="fade">
                                      <p:cBhvr>
                                        <p:cTn id="11" dur="500"/>
                                        <p:tgtEl>
                                          <p:spTgt spid="89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86"/>
                                        </p:tgtEl>
                                        <p:attrNameLst>
                                          <p:attrName>style.visibility</p:attrName>
                                        </p:attrNameLst>
                                      </p:cBhvr>
                                      <p:to>
                                        <p:strVal val="visible"/>
                                      </p:to>
                                    </p:set>
                                    <p:animEffect transition="in" filter="fade">
                                      <p:cBhvr>
                                        <p:cTn id="16" dur="500"/>
                                        <p:tgtEl>
                                          <p:spTgt spid="886"/>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896"/>
                                        </p:tgtEl>
                                        <p:attrNameLst>
                                          <p:attrName>style.visibility</p:attrName>
                                        </p:attrNameLst>
                                      </p:cBhvr>
                                      <p:to>
                                        <p:strVal val="visible"/>
                                      </p:to>
                                    </p:set>
                                    <p:animEffect transition="in" filter="fade">
                                      <p:cBhvr>
                                        <p:cTn id="20" dur="500"/>
                                        <p:tgtEl>
                                          <p:spTgt spid="89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92"/>
                                        </p:tgtEl>
                                        <p:attrNameLst>
                                          <p:attrName>style.visibility</p:attrName>
                                        </p:attrNameLst>
                                      </p:cBhvr>
                                      <p:to>
                                        <p:strVal val="visible"/>
                                      </p:to>
                                    </p:set>
                                    <p:animEffect transition="in" filter="fade">
                                      <p:cBhvr>
                                        <p:cTn id="25" dur="500"/>
                                        <p:tgtEl>
                                          <p:spTgt spid="892"/>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897"/>
                                        </p:tgtEl>
                                        <p:attrNameLst>
                                          <p:attrName>style.visibility</p:attrName>
                                        </p:attrNameLst>
                                      </p:cBhvr>
                                      <p:to>
                                        <p:strVal val="visible"/>
                                      </p:to>
                                    </p:set>
                                    <p:animEffect transition="in" filter="fade">
                                      <p:cBhvr>
                                        <p:cTn id="29" dur="500"/>
                                        <p:tgtEl>
                                          <p:spTgt spid="8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p19"/>
          <p:cNvSpPr/>
          <p:nvPr/>
        </p:nvSpPr>
        <p:spPr>
          <a:xfrm>
            <a:off x="2106720" y="415800"/>
            <a:ext cx="3862440" cy="4561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FF3737"/>
                </a:solidFill>
                <a:latin typeface="Calibri"/>
                <a:ea typeface="Calibri"/>
                <a:cs typeface="Calibri"/>
                <a:sym typeface="Calibri"/>
              </a:rPr>
              <a:t>Hướng phát triển đề tài</a:t>
            </a:r>
            <a:endParaRPr sz="2400" b="0" i="0" u="none" strike="noStrike" cap="none">
              <a:solidFill>
                <a:schemeClr val="dk1"/>
              </a:solidFill>
              <a:latin typeface="Arial"/>
              <a:ea typeface="Arial"/>
              <a:cs typeface="Arial"/>
              <a:sym typeface="Arial"/>
            </a:endParaRPr>
          </a:p>
        </p:txBody>
      </p:sp>
      <p:pic>
        <p:nvPicPr>
          <p:cNvPr id="904" name="Google Shape;904;p19"/>
          <p:cNvPicPr preferRelativeResize="0"/>
          <p:nvPr/>
        </p:nvPicPr>
        <p:blipFill rotWithShape="1">
          <a:blip r:embed="rId3">
            <a:alphaModFix/>
          </a:blip>
          <a:srcRect/>
          <a:stretch/>
        </p:blipFill>
        <p:spPr>
          <a:xfrm>
            <a:off x="1103312" y="1862138"/>
            <a:ext cx="1866900" cy="3060700"/>
          </a:xfrm>
          <a:prstGeom prst="rect">
            <a:avLst/>
          </a:prstGeom>
          <a:noFill/>
          <a:ln>
            <a:noFill/>
          </a:ln>
        </p:spPr>
      </p:pic>
      <p:sp>
        <p:nvSpPr>
          <p:cNvPr id="905" name="Google Shape;905;p19"/>
          <p:cNvSpPr/>
          <p:nvPr/>
        </p:nvSpPr>
        <p:spPr>
          <a:xfrm>
            <a:off x="1612900" y="4168775"/>
            <a:ext cx="846138" cy="741363"/>
          </a:xfrm>
          <a:custGeom>
            <a:avLst/>
            <a:gdLst/>
            <a:ahLst/>
            <a:cxnLst/>
            <a:rect l="l" t="t" r="r" b="b"/>
            <a:pathLst>
              <a:path w="404" h="355" extrusionOk="0">
                <a:moveTo>
                  <a:pt x="312" y="341"/>
                </a:moveTo>
                <a:cubicBezTo>
                  <a:pt x="397" y="264"/>
                  <a:pt x="397" y="264"/>
                  <a:pt x="397" y="264"/>
                </a:cubicBezTo>
                <a:cubicBezTo>
                  <a:pt x="401" y="261"/>
                  <a:pt x="404" y="256"/>
                  <a:pt x="404" y="250"/>
                </a:cubicBezTo>
                <a:cubicBezTo>
                  <a:pt x="404" y="241"/>
                  <a:pt x="397" y="234"/>
                  <a:pt x="388" y="234"/>
                </a:cubicBezTo>
                <a:cubicBezTo>
                  <a:pt x="387" y="234"/>
                  <a:pt x="387" y="234"/>
                  <a:pt x="387" y="234"/>
                </a:cubicBezTo>
                <a:cubicBezTo>
                  <a:pt x="384" y="231"/>
                  <a:pt x="382" y="227"/>
                  <a:pt x="382" y="223"/>
                </a:cubicBezTo>
                <a:cubicBezTo>
                  <a:pt x="382" y="218"/>
                  <a:pt x="384" y="214"/>
                  <a:pt x="387" y="211"/>
                </a:cubicBezTo>
                <a:cubicBezTo>
                  <a:pt x="392" y="211"/>
                  <a:pt x="396" y="209"/>
                  <a:pt x="399" y="207"/>
                </a:cubicBezTo>
                <a:cubicBezTo>
                  <a:pt x="399" y="207"/>
                  <a:pt x="399" y="207"/>
                  <a:pt x="399" y="207"/>
                </a:cubicBezTo>
                <a:cubicBezTo>
                  <a:pt x="399" y="206"/>
                  <a:pt x="399" y="206"/>
                  <a:pt x="399" y="206"/>
                </a:cubicBezTo>
                <a:cubicBezTo>
                  <a:pt x="402" y="204"/>
                  <a:pt x="403" y="199"/>
                  <a:pt x="403" y="195"/>
                </a:cubicBezTo>
                <a:cubicBezTo>
                  <a:pt x="403" y="190"/>
                  <a:pt x="402" y="186"/>
                  <a:pt x="399" y="183"/>
                </a:cubicBezTo>
                <a:cubicBezTo>
                  <a:pt x="399" y="183"/>
                  <a:pt x="399" y="183"/>
                  <a:pt x="399" y="183"/>
                </a:cubicBezTo>
                <a:cubicBezTo>
                  <a:pt x="396" y="180"/>
                  <a:pt x="392" y="179"/>
                  <a:pt x="387" y="179"/>
                </a:cubicBezTo>
                <a:cubicBezTo>
                  <a:pt x="384" y="176"/>
                  <a:pt x="382" y="172"/>
                  <a:pt x="382" y="167"/>
                </a:cubicBezTo>
                <a:cubicBezTo>
                  <a:pt x="382" y="162"/>
                  <a:pt x="385" y="158"/>
                  <a:pt x="388" y="155"/>
                </a:cubicBezTo>
                <a:cubicBezTo>
                  <a:pt x="392" y="155"/>
                  <a:pt x="396" y="153"/>
                  <a:pt x="398" y="151"/>
                </a:cubicBezTo>
                <a:cubicBezTo>
                  <a:pt x="399" y="151"/>
                  <a:pt x="399" y="151"/>
                  <a:pt x="399" y="151"/>
                </a:cubicBezTo>
                <a:cubicBezTo>
                  <a:pt x="399" y="151"/>
                  <a:pt x="399" y="151"/>
                  <a:pt x="399" y="151"/>
                </a:cubicBezTo>
                <a:cubicBezTo>
                  <a:pt x="402" y="148"/>
                  <a:pt x="404" y="143"/>
                  <a:pt x="404" y="139"/>
                </a:cubicBezTo>
                <a:cubicBezTo>
                  <a:pt x="404" y="130"/>
                  <a:pt x="397" y="122"/>
                  <a:pt x="388" y="122"/>
                </a:cubicBezTo>
                <a:cubicBezTo>
                  <a:pt x="387" y="122"/>
                  <a:pt x="387" y="122"/>
                  <a:pt x="387" y="122"/>
                </a:cubicBezTo>
                <a:cubicBezTo>
                  <a:pt x="384" y="119"/>
                  <a:pt x="382" y="115"/>
                  <a:pt x="382" y="111"/>
                </a:cubicBezTo>
                <a:cubicBezTo>
                  <a:pt x="382" y="106"/>
                  <a:pt x="385" y="102"/>
                  <a:pt x="388" y="99"/>
                </a:cubicBezTo>
                <a:cubicBezTo>
                  <a:pt x="392" y="99"/>
                  <a:pt x="396" y="97"/>
                  <a:pt x="398" y="95"/>
                </a:cubicBezTo>
                <a:cubicBezTo>
                  <a:pt x="399" y="95"/>
                  <a:pt x="399" y="95"/>
                  <a:pt x="399" y="95"/>
                </a:cubicBezTo>
                <a:cubicBezTo>
                  <a:pt x="399" y="95"/>
                  <a:pt x="399" y="95"/>
                  <a:pt x="399" y="95"/>
                </a:cubicBezTo>
                <a:cubicBezTo>
                  <a:pt x="402" y="92"/>
                  <a:pt x="404" y="87"/>
                  <a:pt x="404" y="83"/>
                </a:cubicBezTo>
                <a:cubicBezTo>
                  <a:pt x="404" y="74"/>
                  <a:pt x="397" y="66"/>
                  <a:pt x="388" y="66"/>
                </a:cubicBezTo>
                <a:cubicBezTo>
                  <a:pt x="387" y="66"/>
                  <a:pt x="387" y="66"/>
                  <a:pt x="387" y="66"/>
                </a:cubicBezTo>
                <a:cubicBezTo>
                  <a:pt x="384" y="64"/>
                  <a:pt x="382" y="60"/>
                  <a:pt x="382" y="55"/>
                </a:cubicBezTo>
                <a:cubicBezTo>
                  <a:pt x="382" y="46"/>
                  <a:pt x="390" y="39"/>
                  <a:pt x="399" y="39"/>
                </a:cubicBezTo>
                <a:cubicBezTo>
                  <a:pt x="399" y="0"/>
                  <a:pt x="399" y="0"/>
                  <a:pt x="399" y="0"/>
                </a:cubicBezTo>
                <a:cubicBezTo>
                  <a:pt x="5" y="0"/>
                  <a:pt x="5" y="0"/>
                  <a:pt x="5" y="0"/>
                </a:cubicBezTo>
                <a:cubicBezTo>
                  <a:pt x="5" y="59"/>
                  <a:pt x="5" y="59"/>
                  <a:pt x="5" y="59"/>
                </a:cubicBezTo>
                <a:cubicBezTo>
                  <a:pt x="5" y="59"/>
                  <a:pt x="5" y="59"/>
                  <a:pt x="5" y="59"/>
                </a:cubicBezTo>
                <a:cubicBezTo>
                  <a:pt x="14" y="59"/>
                  <a:pt x="21" y="66"/>
                  <a:pt x="21" y="75"/>
                </a:cubicBezTo>
                <a:cubicBezTo>
                  <a:pt x="21" y="80"/>
                  <a:pt x="19" y="84"/>
                  <a:pt x="16" y="87"/>
                </a:cubicBezTo>
                <a:cubicBezTo>
                  <a:pt x="12" y="87"/>
                  <a:pt x="8" y="89"/>
                  <a:pt x="5" y="92"/>
                </a:cubicBezTo>
                <a:cubicBezTo>
                  <a:pt x="5" y="92"/>
                  <a:pt x="5" y="92"/>
                  <a:pt x="5" y="92"/>
                </a:cubicBezTo>
                <a:cubicBezTo>
                  <a:pt x="5" y="92"/>
                  <a:pt x="5" y="92"/>
                  <a:pt x="5" y="92"/>
                </a:cubicBezTo>
                <a:cubicBezTo>
                  <a:pt x="5" y="92"/>
                  <a:pt x="5" y="92"/>
                  <a:pt x="5" y="92"/>
                </a:cubicBezTo>
                <a:cubicBezTo>
                  <a:pt x="2" y="95"/>
                  <a:pt x="0" y="99"/>
                  <a:pt x="0" y="103"/>
                </a:cubicBezTo>
                <a:cubicBezTo>
                  <a:pt x="0" y="108"/>
                  <a:pt x="2" y="112"/>
                  <a:pt x="5" y="115"/>
                </a:cubicBezTo>
                <a:cubicBezTo>
                  <a:pt x="8" y="118"/>
                  <a:pt x="12" y="120"/>
                  <a:pt x="16" y="120"/>
                </a:cubicBezTo>
                <a:cubicBezTo>
                  <a:pt x="16" y="120"/>
                  <a:pt x="16" y="120"/>
                  <a:pt x="16" y="120"/>
                </a:cubicBezTo>
                <a:cubicBezTo>
                  <a:pt x="19" y="123"/>
                  <a:pt x="21" y="127"/>
                  <a:pt x="21" y="131"/>
                </a:cubicBezTo>
                <a:cubicBezTo>
                  <a:pt x="21" y="136"/>
                  <a:pt x="19" y="140"/>
                  <a:pt x="16" y="143"/>
                </a:cubicBezTo>
                <a:cubicBezTo>
                  <a:pt x="16" y="143"/>
                  <a:pt x="16" y="143"/>
                  <a:pt x="16" y="143"/>
                </a:cubicBezTo>
                <a:cubicBezTo>
                  <a:pt x="7" y="143"/>
                  <a:pt x="0" y="150"/>
                  <a:pt x="0" y="159"/>
                </a:cubicBezTo>
                <a:cubicBezTo>
                  <a:pt x="0" y="164"/>
                  <a:pt x="2" y="168"/>
                  <a:pt x="5" y="171"/>
                </a:cubicBezTo>
                <a:cubicBezTo>
                  <a:pt x="5" y="171"/>
                  <a:pt x="5" y="171"/>
                  <a:pt x="5" y="171"/>
                </a:cubicBezTo>
                <a:cubicBezTo>
                  <a:pt x="8" y="174"/>
                  <a:pt x="12" y="175"/>
                  <a:pt x="16" y="175"/>
                </a:cubicBezTo>
                <a:cubicBezTo>
                  <a:pt x="16" y="175"/>
                  <a:pt x="16" y="175"/>
                  <a:pt x="16" y="175"/>
                </a:cubicBezTo>
                <a:cubicBezTo>
                  <a:pt x="19" y="178"/>
                  <a:pt x="21" y="183"/>
                  <a:pt x="21" y="187"/>
                </a:cubicBezTo>
                <a:cubicBezTo>
                  <a:pt x="21" y="192"/>
                  <a:pt x="19" y="196"/>
                  <a:pt x="16" y="199"/>
                </a:cubicBezTo>
                <a:cubicBezTo>
                  <a:pt x="16" y="199"/>
                  <a:pt x="16" y="199"/>
                  <a:pt x="16" y="199"/>
                </a:cubicBezTo>
                <a:cubicBezTo>
                  <a:pt x="7" y="199"/>
                  <a:pt x="0" y="206"/>
                  <a:pt x="0" y="215"/>
                </a:cubicBezTo>
                <a:cubicBezTo>
                  <a:pt x="0" y="224"/>
                  <a:pt x="7" y="231"/>
                  <a:pt x="16" y="231"/>
                </a:cubicBezTo>
                <a:cubicBezTo>
                  <a:pt x="16" y="231"/>
                  <a:pt x="16" y="231"/>
                  <a:pt x="16" y="231"/>
                </a:cubicBezTo>
                <a:cubicBezTo>
                  <a:pt x="19" y="234"/>
                  <a:pt x="21" y="238"/>
                  <a:pt x="21" y="243"/>
                </a:cubicBezTo>
                <a:cubicBezTo>
                  <a:pt x="21" y="252"/>
                  <a:pt x="14" y="259"/>
                  <a:pt x="5" y="259"/>
                </a:cubicBezTo>
                <a:cubicBezTo>
                  <a:pt x="5" y="259"/>
                  <a:pt x="5" y="259"/>
                  <a:pt x="5" y="259"/>
                </a:cubicBezTo>
                <a:cubicBezTo>
                  <a:pt x="5" y="261"/>
                  <a:pt x="5" y="261"/>
                  <a:pt x="5" y="261"/>
                </a:cubicBezTo>
                <a:cubicBezTo>
                  <a:pt x="5" y="262"/>
                  <a:pt x="5" y="262"/>
                  <a:pt x="5" y="262"/>
                </a:cubicBezTo>
                <a:cubicBezTo>
                  <a:pt x="5" y="262"/>
                  <a:pt x="5" y="262"/>
                  <a:pt x="5" y="262"/>
                </a:cubicBezTo>
                <a:cubicBezTo>
                  <a:pt x="97" y="345"/>
                  <a:pt x="97" y="345"/>
                  <a:pt x="97" y="345"/>
                </a:cubicBezTo>
                <a:cubicBezTo>
                  <a:pt x="149" y="351"/>
                  <a:pt x="223" y="355"/>
                  <a:pt x="312" y="341"/>
                </a:cubicBez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6" name="Google Shape;906;p19"/>
          <p:cNvSpPr/>
          <p:nvPr/>
        </p:nvSpPr>
        <p:spPr>
          <a:xfrm>
            <a:off x="1641475" y="4610100"/>
            <a:ext cx="782638" cy="147638"/>
          </a:xfrm>
          <a:custGeom>
            <a:avLst/>
            <a:gdLst/>
            <a:ahLst/>
            <a:cxnLst/>
            <a:rect l="l" t="t" r="r" b="b"/>
            <a:pathLst>
              <a:path w="373" h="71" extrusionOk="0">
                <a:moveTo>
                  <a:pt x="2" y="20"/>
                </a:moveTo>
                <a:cubicBezTo>
                  <a:pt x="2" y="20"/>
                  <a:pt x="221" y="41"/>
                  <a:pt x="373" y="0"/>
                </a:cubicBezTo>
                <a:cubicBezTo>
                  <a:pt x="373" y="0"/>
                  <a:pt x="363" y="12"/>
                  <a:pt x="373" y="23"/>
                </a:cubicBezTo>
                <a:cubicBezTo>
                  <a:pt x="373" y="23"/>
                  <a:pt x="218" y="71"/>
                  <a:pt x="0" y="45"/>
                </a:cubicBezTo>
                <a:cubicBezTo>
                  <a:pt x="0" y="45"/>
                  <a:pt x="15" y="36"/>
                  <a:pt x="2" y="20"/>
                </a:cubicBez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7" name="Google Shape;907;p19"/>
          <p:cNvSpPr/>
          <p:nvPr/>
        </p:nvSpPr>
        <p:spPr>
          <a:xfrm>
            <a:off x="1641475" y="4491038"/>
            <a:ext cx="781050" cy="149225"/>
          </a:xfrm>
          <a:custGeom>
            <a:avLst/>
            <a:gdLst/>
            <a:ahLst/>
            <a:cxnLst/>
            <a:rect l="l" t="t" r="r" b="b"/>
            <a:pathLst>
              <a:path w="372" h="72" extrusionOk="0">
                <a:moveTo>
                  <a:pt x="2" y="21"/>
                </a:moveTo>
                <a:cubicBezTo>
                  <a:pt x="2" y="21"/>
                  <a:pt x="220" y="41"/>
                  <a:pt x="372" y="0"/>
                </a:cubicBezTo>
                <a:cubicBezTo>
                  <a:pt x="372" y="0"/>
                  <a:pt x="363" y="13"/>
                  <a:pt x="372" y="24"/>
                </a:cubicBezTo>
                <a:cubicBezTo>
                  <a:pt x="372" y="24"/>
                  <a:pt x="218" y="72"/>
                  <a:pt x="0" y="46"/>
                </a:cubicBezTo>
                <a:cubicBezTo>
                  <a:pt x="0" y="46"/>
                  <a:pt x="15" y="37"/>
                  <a:pt x="2" y="21"/>
                </a:cubicBez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8" name="Google Shape;908;p19"/>
          <p:cNvSpPr/>
          <p:nvPr/>
        </p:nvSpPr>
        <p:spPr>
          <a:xfrm>
            <a:off x="1639887" y="4373563"/>
            <a:ext cx="782638" cy="150813"/>
          </a:xfrm>
          <a:custGeom>
            <a:avLst/>
            <a:gdLst/>
            <a:ahLst/>
            <a:cxnLst/>
            <a:rect l="l" t="t" r="r" b="b"/>
            <a:pathLst>
              <a:path w="373" h="72" extrusionOk="0">
                <a:moveTo>
                  <a:pt x="2" y="21"/>
                </a:moveTo>
                <a:cubicBezTo>
                  <a:pt x="2" y="21"/>
                  <a:pt x="221" y="41"/>
                  <a:pt x="373" y="0"/>
                </a:cubicBezTo>
                <a:cubicBezTo>
                  <a:pt x="373" y="0"/>
                  <a:pt x="363" y="13"/>
                  <a:pt x="373" y="23"/>
                </a:cubicBezTo>
                <a:cubicBezTo>
                  <a:pt x="373" y="23"/>
                  <a:pt x="218" y="72"/>
                  <a:pt x="0" y="46"/>
                </a:cubicBezTo>
                <a:cubicBezTo>
                  <a:pt x="0" y="46"/>
                  <a:pt x="15" y="37"/>
                  <a:pt x="2" y="21"/>
                </a:cubicBez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9" name="Google Shape;909;p19"/>
          <p:cNvSpPr/>
          <p:nvPr/>
        </p:nvSpPr>
        <p:spPr>
          <a:xfrm>
            <a:off x="1639887" y="4257675"/>
            <a:ext cx="779463" cy="149225"/>
          </a:xfrm>
          <a:custGeom>
            <a:avLst/>
            <a:gdLst/>
            <a:ahLst/>
            <a:cxnLst/>
            <a:rect l="l" t="t" r="r" b="b"/>
            <a:pathLst>
              <a:path w="372" h="72" extrusionOk="0">
                <a:moveTo>
                  <a:pt x="2" y="21"/>
                </a:moveTo>
                <a:cubicBezTo>
                  <a:pt x="2" y="21"/>
                  <a:pt x="220" y="41"/>
                  <a:pt x="372" y="0"/>
                </a:cubicBezTo>
                <a:cubicBezTo>
                  <a:pt x="372" y="0"/>
                  <a:pt x="363" y="13"/>
                  <a:pt x="372" y="23"/>
                </a:cubicBezTo>
                <a:cubicBezTo>
                  <a:pt x="372" y="23"/>
                  <a:pt x="218" y="72"/>
                  <a:pt x="0" y="45"/>
                </a:cubicBezTo>
                <a:cubicBezTo>
                  <a:pt x="0" y="45"/>
                  <a:pt x="15" y="37"/>
                  <a:pt x="2" y="21"/>
                </a:cubicBez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0" name="Google Shape;910;p19"/>
          <p:cNvSpPr/>
          <p:nvPr/>
        </p:nvSpPr>
        <p:spPr>
          <a:xfrm>
            <a:off x="1816100" y="4881563"/>
            <a:ext cx="450850" cy="114300"/>
          </a:xfrm>
          <a:custGeom>
            <a:avLst/>
            <a:gdLst/>
            <a:ahLst/>
            <a:cxnLst/>
            <a:rect l="l" t="t" r="r" b="b"/>
            <a:pathLst>
              <a:path w="215" h="55" extrusionOk="0">
                <a:moveTo>
                  <a:pt x="0" y="4"/>
                </a:moveTo>
                <a:cubicBezTo>
                  <a:pt x="31" y="32"/>
                  <a:pt x="31" y="32"/>
                  <a:pt x="31" y="32"/>
                </a:cubicBezTo>
                <a:cubicBezTo>
                  <a:pt x="39" y="45"/>
                  <a:pt x="67" y="55"/>
                  <a:pt x="105" y="55"/>
                </a:cubicBezTo>
                <a:cubicBezTo>
                  <a:pt x="108" y="55"/>
                  <a:pt x="108" y="55"/>
                  <a:pt x="108" y="55"/>
                </a:cubicBezTo>
                <a:cubicBezTo>
                  <a:pt x="147" y="54"/>
                  <a:pt x="175" y="43"/>
                  <a:pt x="180" y="32"/>
                </a:cubicBezTo>
                <a:cubicBezTo>
                  <a:pt x="215" y="0"/>
                  <a:pt x="215" y="0"/>
                  <a:pt x="215" y="0"/>
                </a:cubicBezTo>
                <a:cubicBezTo>
                  <a:pt x="126" y="14"/>
                  <a:pt x="52" y="10"/>
                  <a:pt x="0" y="4"/>
                </a:cubicBezTo>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1" name="Google Shape;911;p19"/>
          <p:cNvSpPr/>
          <p:nvPr/>
        </p:nvSpPr>
        <p:spPr>
          <a:xfrm>
            <a:off x="1712912" y="3170238"/>
            <a:ext cx="220663" cy="998538"/>
          </a:xfrm>
          <a:custGeom>
            <a:avLst/>
            <a:gdLst/>
            <a:ahLst/>
            <a:cxnLst/>
            <a:rect l="l" t="t" r="r" b="b"/>
            <a:pathLst>
              <a:path w="105" h="479" extrusionOk="0">
                <a:moveTo>
                  <a:pt x="89" y="479"/>
                </a:moveTo>
                <a:cubicBezTo>
                  <a:pt x="89" y="479"/>
                  <a:pt x="90" y="448"/>
                  <a:pt x="90" y="402"/>
                </a:cubicBezTo>
                <a:cubicBezTo>
                  <a:pt x="91" y="391"/>
                  <a:pt x="91" y="378"/>
                  <a:pt x="91" y="365"/>
                </a:cubicBezTo>
                <a:cubicBezTo>
                  <a:pt x="91" y="362"/>
                  <a:pt x="91" y="362"/>
                  <a:pt x="91" y="362"/>
                </a:cubicBezTo>
                <a:cubicBezTo>
                  <a:pt x="91" y="361"/>
                  <a:pt x="91" y="361"/>
                  <a:pt x="91" y="361"/>
                </a:cubicBezTo>
                <a:cubicBezTo>
                  <a:pt x="91" y="360"/>
                  <a:pt x="91" y="360"/>
                  <a:pt x="91" y="360"/>
                </a:cubicBezTo>
                <a:cubicBezTo>
                  <a:pt x="91" y="358"/>
                  <a:pt x="91" y="357"/>
                  <a:pt x="91" y="355"/>
                </a:cubicBezTo>
                <a:cubicBezTo>
                  <a:pt x="91" y="352"/>
                  <a:pt x="91" y="348"/>
                  <a:pt x="91" y="345"/>
                </a:cubicBezTo>
                <a:cubicBezTo>
                  <a:pt x="90" y="338"/>
                  <a:pt x="90" y="331"/>
                  <a:pt x="88" y="324"/>
                </a:cubicBezTo>
                <a:cubicBezTo>
                  <a:pt x="87" y="317"/>
                  <a:pt x="86" y="311"/>
                  <a:pt x="84" y="304"/>
                </a:cubicBezTo>
                <a:cubicBezTo>
                  <a:pt x="82" y="296"/>
                  <a:pt x="80" y="289"/>
                  <a:pt x="78" y="282"/>
                </a:cubicBezTo>
                <a:cubicBezTo>
                  <a:pt x="74" y="267"/>
                  <a:pt x="70" y="252"/>
                  <a:pt x="66" y="238"/>
                </a:cubicBezTo>
                <a:cubicBezTo>
                  <a:pt x="33" y="119"/>
                  <a:pt x="0" y="0"/>
                  <a:pt x="0" y="0"/>
                </a:cubicBezTo>
                <a:cubicBezTo>
                  <a:pt x="0" y="0"/>
                  <a:pt x="37" y="118"/>
                  <a:pt x="73" y="235"/>
                </a:cubicBezTo>
                <a:cubicBezTo>
                  <a:pt x="78" y="250"/>
                  <a:pt x="83" y="265"/>
                  <a:pt x="87" y="279"/>
                </a:cubicBezTo>
                <a:cubicBezTo>
                  <a:pt x="89" y="286"/>
                  <a:pt x="92" y="294"/>
                  <a:pt x="94" y="301"/>
                </a:cubicBezTo>
                <a:cubicBezTo>
                  <a:pt x="96" y="308"/>
                  <a:pt x="98" y="315"/>
                  <a:pt x="99" y="323"/>
                </a:cubicBezTo>
                <a:cubicBezTo>
                  <a:pt x="101" y="330"/>
                  <a:pt x="101" y="337"/>
                  <a:pt x="102" y="344"/>
                </a:cubicBezTo>
                <a:cubicBezTo>
                  <a:pt x="103" y="348"/>
                  <a:pt x="103" y="351"/>
                  <a:pt x="103" y="355"/>
                </a:cubicBezTo>
                <a:cubicBezTo>
                  <a:pt x="103" y="356"/>
                  <a:pt x="103" y="358"/>
                  <a:pt x="103" y="360"/>
                </a:cubicBezTo>
                <a:cubicBezTo>
                  <a:pt x="103" y="361"/>
                  <a:pt x="103" y="361"/>
                  <a:pt x="103" y="361"/>
                </a:cubicBezTo>
                <a:cubicBezTo>
                  <a:pt x="103" y="362"/>
                  <a:pt x="103" y="362"/>
                  <a:pt x="103" y="362"/>
                </a:cubicBezTo>
                <a:cubicBezTo>
                  <a:pt x="103" y="365"/>
                  <a:pt x="103" y="365"/>
                  <a:pt x="103" y="365"/>
                </a:cubicBezTo>
                <a:cubicBezTo>
                  <a:pt x="104" y="378"/>
                  <a:pt x="104" y="391"/>
                  <a:pt x="104" y="402"/>
                </a:cubicBezTo>
                <a:cubicBezTo>
                  <a:pt x="105" y="448"/>
                  <a:pt x="105" y="479"/>
                  <a:pt x="105" y="479"/>
                </a:cubicBezTo>
                <a:lnTo>
                  <a:pt x="89" y="479"/>
                </a:ln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2" name="Google Shape;912;p19"/>
          <p:cNvSpPr/>
          <p:nvPr/>
        </p:nvSpPr>
        <p:spPr>
          <a:xfrm>
            <a:off x="2157412" y="3170238"/>
            <a:ext cx="215900" cy="998538"/>
          </a:xfrm>
          <a:custGeom>
            <a:avLst/>
            <a:gdLst/>
            <a:ahLst/>
            <a:cxnLst/>
            <a:rect l="l" t="t" r="r" b="b"/>
            <a:pathLst>
              <a:path w="103" h="479" extrusionOk="0">
                <a:moveTo>
                  <a:pt x="0" y="479"/>
                </a:moveTo>
                <a:cubicBezTo>
                  <a:pt x="0" y="479"/>
                  <a:pt x="1" y="449"/>
                  <a:pt x="1" y="402"/>
                </a:cubicBezTo>
                <a:cubicBezTo>
                  <a:pt x="1" y="391"/>
                  <a:pt x="1" y="378"/>
                  <a:pt x="2" y="365"/>
                </a:cubicBezTo>
                <a:cubicBezTo>
                  <a:pt x="2" y="362"/>
                  <a:pt x="2" y="359"/>
                  <a:pt x="2" y="355"/>
                </a:cubicBezTo>
                <a:cubicBezTo>
                  <a:pt x="2" y="351"/>
                  <a:pt x="2" y="348"/>
                  <a:pt x="2" y="345"/>
                </a:cubicBezTo>
                <a:cubicBezTo>
                  <a:pt x="3" y="337"/>
                  <a:pt x="4" y="330"/>
                  <a:pt x="5" y="323"/>
                </a:cubicBezTo>
                <a:cubicBezTo>
                  <a:pt x="6" y="321"/>
                  <a:pt x="6" y="319"/>
                  <a:pt x="6" y="317"/>
                </a:cubicBezTo>
                <a:cubicBezTo>
                  <a:pt x="7" y="315"/>
                  <a:pt x="7" y="314"/>
                  <a:pt x="8" y="312"/>
                </a:cubicBezTo>
                <a:cubicBezTo>
                  <a:pt x="9" y="308"/>
                  <a:pt x="10" y="304"/>
                  <a:pt x="11" y="301"/>
                </a:cubicBezTo>
                <a:cubicBezTo>
                  <a:pt x="13" y="294"/>
                  <a:pt x="15" y="287"/>
                  <a:pt x="18" y="279"/>
                </a:cubicBezTo>
                <a:cubicBezTo>
                  <a:pt x="22" y="265"/>
                  <a:pt x="26" y="250"/>
                  <a:pt x="31" y="235"/>
                </a:cubicBezTo>
                <a:cubicBezTo>
                  <a:pt x="67" y="118"/>
                  <a:pt x="103" y="0"/>
                  <a:pt x="103" y="0"/>
                </a:cubicBezTo>
                <a:cubicBezTo>
                  <a:pt x="103" y="0"/>
                  <a:pt x="71" y="119"/>
                  <a:pt x="39" y="238"/>
                </a:cubicBezTo>
                <a:cubicBezTo>
                  <a:pt x="35" y="252"/>
                  <a:pt x="31" y="267"/>
                  <a:pt x="27" y="282"/>
                </a:cubicBezTo>
                <a:cubicBezTo>
                  <a:pt x="25" y="289"/>
                  <a:pt x="23" y="297"/>
                  <a:pt x="21" y="304"/>
                </a:cubicBezTo>
                <a:cubicBezTo>
                  <a:pt x="20" y="307"/>
                  <a:pt x="19" y="311"/>
                  <a:pt x="18" y="314"/>
                </a:cubicBezTo>
                <a:cubicBezTo>
                  <a:pt x="17" y="319"/>
                  <a:pt x="17" y="319"/>
                  <a:pt x="17" y="319"/>
                </a:cubicBezTo>
                <a:cubicBezTo>
                  <a:pt x="17" y="321"/>
                  <a:pt x="16" y="323"/>
                  <a:pt x="16" y="325"/>
                </a:cubicBezTo>
                <a:cubicBezTo>
                  <a:pt x="15" y="332"/>
                  <a:pt x="14" y="338"/>
                  <a:pt x="14" y="345"/>
                </a:cubicBezTo>
                <a:cubicBezTo>
                  <a:pt x="14" y="348"/>
                  <a:pt x="14" y="352"/>
                  <a:pt x="14" y="355"/>
                </a:cubicBezTo>
                <a:cubicBezTo>
                  <a:pt x="14" y="358"/>
                  <a:pt x="14" y="362"/>
                  <a:pt x="14" y="365"/>
                </a:cubicBezTo>
                <a:cubicBezTo>
                  <a:pt x="14" y="378"/>
                  <a:pt x="14" y="391"/>
                  <a:pt x="15" y="402"/>
                </a:cubicBezTo>
                <a:cubicBezTo>
                  <a:pt x="16" y="449"/>
                  <a:pt x="16" y="479"/>
                  <a:pt x="16" y="479"/>
                </a:cubicBezTo>
                <a:lnTo>
                  <a:pt x="0" y="479"/>
                </a:ln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3" name="Google Shape;913;p19"/>
          <p:cNvSpPr/>
          <p:nvPr/>
        </p:nvSpPr>
        <p:spPr>
          <a:xfrm>
            <a:off x="1751012" y="3230563"/>
            <a:ext cx="155575" cy="127000"/>
          </a:xfrm>
          <a:custGeom>
            <a:avLst/>
            <a:gdLst/>
            <a:ahLst/>
            <a:cxnLst/>
            <a:rect l="l" t="t" r="r" b="b"/>
            <a:pathLst>
              <a:path w="74" h="61" extrusionOk="0">
                <a:moveTo>
                  <a:pt x="36" y="0"/>
                </a:moveTo>
                <a:cubicBezTo>
                  <a:pt x="36" y="0"/>
                  <a:pt x="36" y="0"/>
                  <a:pt x="34" y="0"/>
                </a:cubicBezTo>
                <a:cubicBezTo>
                  <a:pt x="33" y="0"/>
                  <a:pt x="33" y="0"/>
                  <a:pt x="31" y="0"/>
                </a:cubicBezTo>
                <a:cubicBezTo>
                  <a:pt x="30" y="0"/>
                  <a:pt x="29" y="0"/>
                  <a:pt x="28" y="1"/>
                </a:cubicBezTo>
                <a:cubicBezTo>
                  <a:pt x="25" y="2"/>
                  <a:pt x="22" y="3"/>
                  <a:pt x="19" y="5"/>
                </a:cubicBezTo>
                <a:cubicBezTo>
                  <a:pt x="18" y="6"/>
                  <a:pt x="16" y="7"/>
                  <a:pt x="15" y="9"/>
                </a:cubicBezTo>
                <a:cubicBezTo>
                  <a:pt x="13" y="10"/>
                  <a:pt x="11" y="11"/>
                  <a:pt x="10" y="13"/>
                </a:cubicBezTo>
                <a:cubicBezTo>
                  <a:pt x="7" y="16"/>
                  <a:pt x="5" y="21"/>
                  <a:pt x="4" y="26"/>
                </a:cubicBezTo>
                <a:cubicBezTo>
                  <a:pt x="4" y="27"/>
                  <a:pt x="4" y="28"/>
                  <a:pt x="4" y="30"/>
                </a:cubicBezTo>
                <a:cubicBezTo>
                  <a:pt x="4" y="31"/>
                  <a:pt x="4" y="32"/>
                  <a:pt x="4" y="34"/>
                </a:cubicBezTo>
                <a:cubicBezTo>
                  <a:pt x="5" y="36"/>
                  <a:pt x="6" y="39"/>
                  <a:pt x="7" y="41"/>
                </a:cubicBezTo>
                <a:cubicBezTo>
                  <a:pt x="8" y="43"/>
                  <a:pt x="10" y="46"/>
                  <a:pt x="12" y="48"/>
                </a:cubicBezTo>
                <a:cubicBezTo>
                  <a:pt x="14" y="50"/>
                  <a:pt x="17" y="51"/>
                  <a:pt x="19" y="53"/>
                </a:cubicBezTo>
                <a:cubicBezTo>
                  <a:pt x="24" y="55"/>
                  <a:pt x="31" y="57"/>
                  <a:pt x="36" y="57"/>
                </a:cubicBezTo>
                <a:cubicBezTo>
                  <a:pt x="40" y="57"/>
                  <a:pt x="42" y="57"/>
                  <a:pt x="45" y="56"/>
                </a:cubicBezTo>
                <a:cubicBezTo>
                  <a:pt x="48" y="55"/>
                  <a:pt x="51" y="54"/>
                  <a:pt x="54" y="53"/>
                </a:cubicBezTo>
                <a:cubicBezTo>
                  <a:pt x="56" y="51"/>
                  <a:pt x="59" y="50"/>
                  <a:pt x="61" y="48"/>
                </a:cubicBezTo>
                <a:cubicBezTo>
                  <a:pt x="63" y="46"/>
                  <a:pt x="65" y="43"/>
                  <a:pt x="66" y="41"/>
                </a:cubicBezTo>
                <a:cubicBezTo>
                  <a:pt x="69" y="36"/>
                  <a:pt x="69" y="31"/>
                  <a:pt x="69" y="26"/>
                </a:cubicBezTo>
                <a:cubicBezTo>
                  <a:pt x="68" y="21"/>
                  <a:pt x="66" y="16"/>
                  <a:pt x="63" y="13"/>
                </a:cubicBezTo>
                <a:cubicBezTo>
                  <a:pt x="62" y="11"/>
                  <a:pt x="60" y="10"/>
                  <a:pt x="58" y="9"/>
                </a:cubicBezTo>
                <a:cubicBezTo>
                  <a:pt x="57" y="7"/>
                  <a:pt x="55" y="6"/>
                  <a:pt x="54" y="5"/>
                </a:cubicBezTo>
                <a:cubicBezTo>
                  <a:pt x="51" y="3"/>
                  <a:pt x="48" y="2"/>
                  <a:pt x="45" y="1"/>
                </a:cubicBezTo>
                <a:cubicBezTo>
                  <a:pt x="44" y="0"/>
                  <a:pt x="42" y="0"/>
                  <a:pt x="41" y="0"/>
                </a:cubicBezTo>
                <a:cubicBezTo>
                  <a:pt x="40" y="0"/>
                  <a:pt x="39" y="0"/>
                  <a:pt x="39" y="0"/>
                </a:cubicBezTo>
                <a:cubicBezTo>
                  <a:pt x="37" y="0"/>
                  <a:pt x="36" y="0"/>
                  <a:pt x="36" y="0"/>
                </a:cubicBezTo>
                <a:close/>
                <a:moveTo>
                  <a:pt x="36" y="0"/>
                </a:moveTo>
                <a:cubicBezTo>
                  <a:pt x="36" y="0"/>
                  <a:pt x="37" y="0"/>
                  <a:pt x="39" y="0"/>
                </a:cubicBezTo>
                <a:cubicBezTo>
                  <a:pt x="40" y="0"/>
                  <a:pt x="42" y="0"/>
                  <a:pt x="45" y="0"/>
                </a:cubicBezTo>
                <a:cubicBezTo>
                  <a:pt x="48" y="0"/>
                  <a:pt x="51" y="1"/>
                  <a:pt x="55" y="3"/>
                </a:cubicBezTo>
                <a:cubicBezTo>
                  <a:pt x="57" y="3"/>
                  <a:pt x="59" y="4"/>
                  <a:pt x="61" y="6"/>
                </a:cubicBezTo>
                <a:cubicBezTo>
                  <a:pt x="62" y="6"/>
                  <a:pt x="63" y="7"/>
                  <a:pt x="63" y="8"/>
                </a:cubicBezTo>
                <a:cubicBezTo>
                  <a:pt x="64" y="9"/>
                  <a:pt x="65" y="10"/>
                  <a:pt x="66" y="11"/>
                </a:cubicBezTo>
                <a:cubicBezTo>
                  <a:pt x="69" y="14"/>
                  <a:pt x="72" y="19"/>
                  <a:pt x="73" y="25"/>
                </a:cubicBezTo>
                <a:cubicBezTo>
                  <a:pt x="74" y="31"/>
                  <a:pt x="73" y="38"/>
                  <a:pt x="69" y="43"/>
                </a:cubicBezTo>
                <a:cubicBezTo>
                  <a:pt x="68" y="46"/>
                  <a:pt x="66" y="48"/>
                  <a:pt x="63" y="51"/>
                </a:cubicBezTo>
                <a:cubicBezTo>
                  <a:pt x="61" y="53"/>
                  <a:pt x="58" y="55"/>
                  <a:pt x="56" y="56"/>
                </a:cubicBezTo>
                <a:cubicBezTo>
                  <a:pt x="53" y="58"/>
                  <a:pt x="49" y="59"/>
                  <a:pt x="46" y="60"/>
                </a:cubicBezTo>
                <a:cubicBezTo>
                  <a:pt x="43" y="61"/>
                  <a:pt x="40" y="61"/>
                  <a:pt x="37" y="61"/>
                </a:cubicBezTo>
                <a:cubicBezTo>
                  <a:pt x="30" y="61"/>
                  <a:pt x="23" y="59"/>
                  <a:pt x="17" y="56"/>
                </a:cubicBezTo>
                <a:cubicBezTo>
                  <a:pt x="14" y="55"/>
                  <a:pt x="12" y="53"/>
                  <a:pt x="9" y="51"/>
                </a:cubicBezTo>
                <a:cubicBezTo>
                  <a:pt x="7" y="48"/>
                  <a:pt x="5" y="46"/>
                  <a:pt x="4" y="43"/>
                </a:cubicBezTo>
                <a:cubicBezTo>
                  <a:pt x="2" y="40"/>
                  <a:pt x="1" y="37"/>
                  <a:pt x="0" y="34"/>
                </a:cubicBezTo>
                <a:cubicBezTo>
                  <a:pt x="0" y="33"/>
                  <a:pt x="0" y="31"/>
                  <a:pt x="0" y="30"/>
                </a:cubicBezTo>
                <a:cubicBezTo>
                  <a:pt x="0" y="28"/>
                  <a:pt x="0" y="27"/>
                  <a:pt x="0" y="25"/>
                </a:cubicBezTo>
                <a:cubicBezTo>
                  <a:pt x="1" y="19"/>
                  <a:pt x="4" y="14"/>
                  <a:pt x="7" y="11"/>
                </a:cubicBezTo>
                <a:cubicBezTo>
                  <a:pt x="8" y="10"/>
                  <a:pt x="9" y="9"/>
                  <a:pt x="9" y="8"/>
                </a:cubicBezTo>
                <a:cubicBezTo>
                  <a:pt x="10" y="7"/>
                  <a:pt x="11" y="6"/>
                  <a:pt x="12" y="6"/>
                </a:cubicBezTo>
                <a:cubicBezTo>
                  <a:pt x="14" y="4"/>
                  <a:pt x="16" y="3"/>
                  <a:pt x="18" y="3"/>
                </a:cubicBezTo>
                <a:cubicBezTo>
                  <a:pt x="22" y="1"/>
                  <a:pt x="25" y="0"/>
                  <a:pt x="28" y="0"/>
                </a:cubicBezTo>
                <a:cubicBezTo>
                  <a:pt x="31" y="0"/>
                  <a:pt x="33" y="0"/>
                  <a:pt x="34" y="0"/>
                </a:cubicBezTo>
                <a:cubicBezTo>
                  <a:pt x="36" y="0"/>
                  <a:pt x="36" y="0"/>
                  <a:pt x="36" y="0"/>
                </a:cubicBez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4" name="Google Shape;914;p19"/>
          <p:cNvSpPr/>
          <p:nvPr/>
        </p:nvSpPr>
        <p:spPr>
          <a:xfrm>
            <a:off x="1895475" y="3230563"/>
            <a:ext cx="155575" cy="127000"/>
          </a:xfrm>
          <a:custGeom>
            <a:avLst/>
            <a:gdLst/>
            <a:ahLst/>
            <a:cxnLst/>
            <a:rect l="l" t="t" r="r" b="b"/>
            <a:pathLst>
              <a:path w="74" h="61" extrusionOk="0">
                <a:moveTo>
                  <a:pt x="37" y="0"/>
                </a:moveTo>
                <a:cubicBezTo>
                  <a:pt x="37" y="0"/>
                  <a:pt x="36" y="0"/>
                  <a:pt x="34" y="0"/>
                </a:cubicBezTo>
                <a:cubicBezTo>
                  <a:pt x="34" y="0"/>
                  <a:pt x="33" y="0"/>
                  <a:pt x="32" y="0"/>
                </a:cubicBezTo>
                <a:cubicBezTo>
                  <a:pt x="31" y="0"/>
                  <a:pt x="29" y="0"/>
                  <a:pt x="28" y="1"/>
                </a:cubicBezTo>
                <a:cubicBezTo>
                  <a:pt x="25" y="2"/>
                  <a:pt x="22" y="3"/>
                  <a:pt x="19" y="5"/>
                </a:cubicBezTo>
                <a:cubicBezTo>
                  <a:pt x="18" y="6"/>
                  <a:pt x="16" y="7"/>
                  <a:pt x="15" y="9"/>
                </a:cubicBezTo>
                <a:cubicBezTo>
                  <a:pt x="13" y="10"/>
                  <a:pt x="12" y="11"/>
                  <a:pt x="10" y="13"/>
                </a:cubicBezTo>
                <a:cubicBezTo>
                  <a:pt x="7" y="16"/>
                  <a:pt x="5" y="21"/>
                  <a:pt x="4" y="26"/>
                </a:cubicBezTo>
                <a:cubicBezTo>
                  <a:pt x="4" y="27"/>
                  <a:pt x="4" y="28"/>
                  <a:pt x="4" y="30"/>
                </a:cubicBezTo>
                <a:cubicBezTo>
                  <a:pt x="4" y="31"/>
                  <a:pt x="4" y="32"/>
                  <a:pt x="4" y="34"/>
                </a:cubicBezTo>
                <a:cubicBezTo>
                  <a:pt x="5" y="36"/>
                  <a:pt x="6" y="39"/>
                  <a:pt x="7" y="41"/>
                </a:cubicBezTo>
                <a:cubicBezTo>
                  <a:pt x="9" y="43"/>
                  <a:pt x="10" y="46"/>
                  <a:pt x="12" y="48"/>
                </a:cubicBezTo>
                <a:cubicBezTo>
                  <a:pt x="14" y="50"/>
                  <a:pt x="17" y="51"/>
                  <a:pt x="19" y="53"/>
                </a:cubicBezTo>
                <a:cubicBezTo>
                  <a:pt x="25" y="55"/>
                  <a:pt x="31" y="57"/>
                  <a:pt x="37" y="57"/>
                </a:cubicBezTo>
                <a:cubicBezTo>
                  <a:pt x="40" y="57"/>
                  <a:pt x="43" y="57"/>
                  <a:pt x="46" y="56"/>
                </a:cubicBezTo>
                <a:cubicBezTo>
                  <a:pt x="48" y="55"/>
                  <a:pt x="51" y="54"/>
                  <a:pt x="54" y="53"/>
                </a:cubicBezTo>
                <a:cubicBezTo>
                  <a:pt x="56" y="51"/>
                  <a:pt x="59" y="50"/>
                  <a:pt x="61" y="48"/>
                </a:cubicBezTo>
                <a:cubicBezTo>
                  <a:pt x="63" y="46"/>
                  <a:pt x="65" y="43"/>
                  <a:pt x="66" y="41"/>
                </a:cubicBezTo>
                <a:cubicBezTo>
                  <a:pt x="69" y="36"/>
                  <a:pt x="70" y="31"/>
                  <a:pt x="69" y="26"/>
                </a:cubicBezTo>
                <a:cubicBezTo>
                  <a:pt x="68" y="21"/>
                  <a:pt x="66" y="16"/>
                  <a:pt x="63" y="13"/>
                </a:cubicBezTo>
                <a:cubicBezTo>
                  <a:pt x="62" y="11"/>
                  <a:pt x="60" y="10"/>
                  <a:pt x="59" y="9"/>
                </a:cubicBezTo>
                <a:cubicBezTo>
                  <a:pt x="57" y="7"/>
                  <a:pt x="56" y="6"/>
                  <a:pt x="54" y="5"/>
                </a:cubicBezTo>
                <a:cubicBezTo>
                  <a:pt x="51" y="3"/>
                  <a:pt x="48" y="2"/>
                  <a:pt x="45" y="1"/>
                </a:cubicBezTo>
                <a:cubicBezTo>
                  <a:pt x="44" y="0"/>
                  <a:pt x="43" y="0"/>
                  <a:pt x="42" y="0"/>
                </a:cubicBezTo>
                <a:cubicBezTo>
                  <a:pt x="41" y="0"/>
                  <a:pt x="40" y="0"/>
                  <a:pt x="39" y="0"/>
                </a:cubicBezTo>
                <a:cubicBezTo>
                  <a:pt x="37" y="0"/>
                  <a:pt x="37" y="0"/>
                  <a:pt x="37" y="0"/>
                </a:cubicBezTo>
                <a:close/>
                <a:moveTo>
                  <a:pt x="37" y="0"/>
                </a:moveTo>
                <a:cubicBezTo>
                  <a:pt x="37" y="0"/>
                  <a:pt x="37" y="0"/>
                  <a:pt x="39" y="0"/>
                </a:cubicBezTo>
                <a:cubicBezTo>
                  <a:pt x="40" y="0"/>
                  <a:pt x="43" y="0"/>
                  <a:pt x="45" y="0"/>
                </a:cubicBezTo>
                <a:cubicBezTo>
                  <a:pt x="48" y="0"/>
                  <a:pt x="51" y="1"/>
                  <a:pt x="55" y="3"/>
                </a:cubicBezTo>
                <a:cubicBezTo>
                  <a:pt x="57" y="3"/>
                  <a:pt x="59" y="4"/>
                  <a:pt x="61" y="6"/>
                </a:cubicBezTo>
                <a:cubicBezTo>
                  <a:pt x="62" y="6"/>
                  <a:pt x="63" y="7"/>
                  <a:pt x="64" y="8"/>
                </a:cubicBezTo>
                <a:cubicBezTo>
                  <a:pt x="65" y="9"/>
                  <a:pt x="65" y="10"/>
                  <a:pt x="66" y="11"/>
                </a:cubicBezTo>
                <a:cubicBezTo>
                  <a:pt x="69" y="14"/>
                  <a:pt x="72" y="19"/>
                  <a:pt x="73" y="25"/>
                </a:cubicBezTo>
                <a:cubicBezTo>
                  <a:pt x="74" y="31"/>
                  <a:pt x="73" y="38"/>
                  <a:pt x="70" y="43"/>
                </a:cubicBezTo>
                <a:cubicBezTo>
                  <a:pt x="68" y="46"/>
                  <a:pt x="66" y="48"/>
                  <a:pt x="64" y="51"/>
                </a:cubicBezTo>
                <a:cubicBezTo>
                  <a:pt x="61" y="53"/>
                  <a:pt x="59" y="55"/>
                  <a:pt x="56" y="56"/>
                </a:cubicBezTo>
                <a:cubicBezTo>
                  <a:pt x="50" y="59"/>
                  <a:pt x="43" y="61"/>
                  <a:pt x="37" y="61"/>
                </a:cubicBezTo>
                <a:cubicBezTo>
                  <a:pt x="30" y="61"/>
                  <a:pt x="23" y="59"/>
                  <a:pt x="18" y="56"/>
                </a:cubicBezTo>
                <a:cubicBezTo>
                  <a:pt x="15" y="55"/>
                  <a:pt x="12" y="53"/>
                  <a:pt x="10" y="51"/>
                </a:cubicBezTo>
                <a:cubicBezTo>
                  <a:pt x="7" y="48"/>
                  <a:pt x="5" y="46"/>
                  <a:pt x="4" y="43"/>
                </a:cubicBezTo>
                <a:cubicBezTo>
                  <a:pt x="2" y="40"/>
                  <a:pt x="1" y="37"/>
                  <a:pt x="1" y="34"/>
                </a:cubicBezTo>
                <a:cubicBezTo>
                  <a:pt x="0" y="33"/>
                  <a:pt x="0" y="31"/>
                  <a:pt x="0" y="30"/>
                </a:cubicBezTo>
                <a:cubicBezTo>
                  <a:pt x="0" y="28"/>
                  <a:pt x="0" y="27"/>
                  <a:pt x="0" y="25"/>
                </a:cubicBezTo>
                <a:cubicBezTo>
                  <a:pt x="1" y="19"/>
                  <a:pt x="4" y="14"/>
                  <a:pt x="7" y="11"/>
                </a:cubicBezTo>
                <a:cubicBezTo>
                  <a:pt x="8" y="10"/>
                  <a:pt x="9" y="9"/>
                  <a:pt x="10" y="8"/>
                </a:cubicBezTo>
                <a:cubicBezTo>
                  <a:pt x="10" y="7"/>
                  <a:pt x="11" y="6"/>
                  <a:pt x="12" y="6"/>
                </a:cubicBezTo>
                <a:cubicBezTo>
                  <a:pt x="14" y="4"/>
                  <a:pt x="16" y="3"/>
                  <a:pt x="18" y="3"/>
                </a:cubicBezTo>
                <a:cubicBezTo>
                  <a:pt x="22" y="1"/>
                  <a:pt x="25" y="0"/>
                  <a:pt x="28" y="0"/>
                </a:cubicBezTo>
                <a:cubicBezTo>
                  <a:pt x="31" y="0"/>
                  <a:pt x="33" y="0"/>
                  <a:pt x="34" y="0"/>
                </a:cubicBezTo>
                <a:cubicBezTo>
                  <a:pt x="36" y="0"/>
                  <a:pt x="37" y="0"/>
                  <a:pt x="37" y="0"/>
                </a:cubicBez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5" name="Google Shape;915;p19"/>
          <p:cNvSpPr/>
          <p:nvPr/>
        </p:nvSpPr>
        <p:spPr>
          <a:xfrm>
            <a:off x="2039937" y="3230563"/>
            <a:ext cx="155575" cy="127000"/>
          </a:xfrm>
          <a:custGeom>
            <a:avLst/>
            <a:gdLst/>
            <a:ahLst/>
            <a:cxnLst/>
            <a:rect l="l" t="t" r="r" b="b"/>
            <a:pathLst>
              <a:path w="74" h="61" extrusionOk="0">
                <a:moveTo>
                  <a:pt x="37" y="0"/>
                </a:moveTo>
                <a:cubicBezTo>
                  <a:pt x="37" y="0"/>
                  <a:pt x="36" y="0"/>
                  <a:pt x="35" y="0"/>
                </a:cubicBezTo>
                <a:cubicBezTo>
                  <a:pt x="34" y="0"/>
                  <a:pt x="33" y="0"/>
                  <a:pt x="32" y="0"/>
                </a:cubicBezTo>
                <a:cubicBezTo>
                  <a:pt x="31" y="0"/>
                  <a:pt x="30" y="0"/>
                  <a:pt x="28" y="1"/>
                </a:cubicBezTo>
                <a:cubicBezTo>
                  <a:pt x="26" y="2"/>
                  <a:pt x="23" y="3"/>
                  <a:pt x="20" y="5"/>
                </a:cubicBezTo>
                <a:cubicBezTo>
                  <a:pt x="18" y="6"/>
                  <a:pt x="16" y="7"/>
                  <a:pt x="15" y="9"/>
                </a:cubicBezTo>
                <a:cubicBezTo>
                  <a:pt x="13" y="10"/>
                  <a:pt x="12" y="11"/>
                  <a:pt x="10" y="13"/>
                </a:cubicBezTo>
                <a:cubicBezTo>
                  <a:pt x="7" y="16"/>
                  <a:pt x="5" y="21"/>
                  <a:pt x="4" y="26"/>
                </a:cubicBezTo>
                <a:cubicBezTo>
                  <a:pt x="4" y="27"/>
                  <a:pt x="4" y="28"/>
                  <a:pt x="4" y="30"/>
                </a:cubicBezTo>
                <a:cubicBezTo>
                  <a:pt x="4" y="31"/>
                  <a:pt x="4" y="32"/>
                  <a:pt x="5" y="34"/>
                </a:cubicBezTo>
                <a:cubicBezTo>
                  <a:pt x="5" y="36"/>
                  <a:pt x="6" y="39"/>
                  <a:pt x="7" y="41"/>
                </a:cubicBezTo>
                <a:cubicBezTo>
                  <a:pt x="9" y="43"/>
                  <a:pt x="10" y="46"/>
                  <a:pt x="13" y="48"/>
                </a:cubicBezTo>
                <a:cubicBezTo>
                  <a:pt x="15" y="50"/>
                  <a:pt x="17" y="51"/>
                  <a:pt x="20" y="53"/>
                </a:cubicBezTo>
                <a:cubicBezTo>
                  <a:pt x="25" y="55"/>
                  <a:pt x="31" y="57"/>
                  <a:pt x="37" y="57"/>
                </a:cubicBezTo>
                <a:cubicBezTo>
                  <a:pt x="40" y="57"/>
                  <a:pt x="43" y="57"/>
                  <a:pt x="46" y="56"/>
                </a:cubicBezTo>
                <a:cubicBezTo>
                  <a:pt x="49" y="55"/>
                  <a:pt x="51" y="54"/>
                  <a:pt x="54" y="53"/>
                </a:cubicBezTo>
                <a:cubicBezTo>
                  <a:pt x="57" y="51"/>
                  <a:pt x="59" y="50"/>
                  <a:pt x="61" y="48"/>
                </a:cubicBezTo>
                <a:cubicBezTo>
                  <a:pt x="63" y="46"/>
                  <a:pt x="65" y="43"/>
                  <a:pt x="66" y="41"/>
                </a:cubicBezTo>
                <a:cubicBezTo>
                  <a:pt x="69" y="36"/>
                  <a:pt x="70" y="31"/>
                  <a:pt x="69" y="26"/>
                </a:cubicBezTo>
                <a:cubicBezTo>
                  <a:pt x="68" y="21"/>
                  <a:pt x="66" y="16"/>
                  <a:pt x="63" y="13"/>
                </a:cubicBezTo>
                <a:cubicBezTo>
                  <a:pt x="62" y="11"/>
                  <a:pt x="60" y="10"/>
                  <a:pt x="59" y="9"/>
                </a:cubicBezTo>
                <a:cubicBezTo>
                  <a:pt x="57" y="7"/>
                  <a:pt x="56" y="6"/>
                  <a:pt x="54" y="5"/>
                </a:cubicBezTo>
                <a:cubicBezTo>
                  <a:pt x="51" y="3"/>
                  <a:pt x="48" y="2"/>
                  <a:pt x="45" y="1"/>
                </a:cubicBezTo>
                <a:cubicBezTo>
                  <a:pt x="44" y="0"/>
                  <a:pt x="43" y="0"/>
                  <a:pt x="42" y="0"/>
                </a:cubicBezTo>
                <a:cubicBezTo>
                  <a:pt x="41" y="0"/>
                  <a:pt x="40" y="0"/>
                  <a:pt x="39" y="0"/>
                </a:cubicBezTo>
                <a:cubicBezTo>
                  <a:pt x="38" y="0"/>
                  <a:pt x="37" y="0"/>
                  <a:pt x="37" y="0"/>
                </a:cubicBezTo>
                <a:close/>
                <a:moveTo>
                  <a:pt x="37" y="0"/>
                </a:moveTo>
                <a:cubicBezTo>
                  <a:pt x="37" y="0"/>
                  <a:pt x="38" y="0"/>
                  <a:pt x="39" y="0"/>
                </a:cubicBezTo>
                <a:cubicBezTo>
                  <a:pt x="41" y="0"/>
                  <a:pt x="43" y="0"/>
                  <a:pt x="46" y="0"/>
                </a:cubicBezTo>
                <a:cubicBezTo>
                  <a:pt x="48" y="0"/>
                  <a:pt x="52" y="1"/>
                  <a:pt x="55" y="3"/>
                </a:cubicBezTo>
                <a:cubicBezTo>
                  <a:pt x="57" y="3"/>
                  <a:pt x="59" y="4"/>
                  <a:pt x="61" y="6"/>
                </a:cubicBezTo>
                <a:cubicBezTo>
                  <a:pt x="62" y="6"/>
                  <a:pt x="63" y="7"/>
                  <a:pt x="64" y="8"/>
                </a:cubicBezTo>
                <a:cubicBezTo>
                  <a:pt x="65" y="9"/>
                  <a:pt x="66" y="10"/>
                  <a:pt x="66" y="11"/>
                </a:cubicBezTo>
                <a:cubicBezTo>
                  <a:pt x="70" y="14"/>
                  <a:pt x="72" y="19"/>
                  <a:pt x="73" y="25"/>
                </a:cubicBezTo>
                <a:cubicBezTo>
                  <a:pt x="74" y="31"/>
                  <a:pt x="73" y="38"/>
                  <a:pt x="70" y="43"/>
                </a:cubicBezTo>
                <a:cubicBezTo>
                  <a:pt x="68" y="46"/>
                  <a:pt x="66" y="48"/>
                  <a:pt x="64" y="51"/>
                </a:cubicBezTo>
                <a:cubicBezTo>
                  <a:pt x="61" y="53"/>
                  <a:pt x="59" y="55"/>
                  <a:pt x="56" y="56"/>
                </a:cubicBezTo>
                <a:cubicBezTo>
                  <a:pt x="50" y="59"/>
                  <a:pt x="43" y="61"/>
                  <a:pt x="37" y="61"/>
                </a:cubicBezTo>
                <a:cubicBezTo>
                  <a:pt x="30" y="61"/>
                  <a:pt x="24" y="59"/>
                  <a:pt x="18" y="56"/>
                </a:cubicBezTo>
                <a:cubicBezTo>
                  <a:pt x="15" y="55"/>
                  <a:pt x="12" y="53"/>
                  <a:pt x="10" y="51"/>
                </a:cubicBezTo>
                <a:cubicBezTo>
                  <a:pt x="7" y="48"/>
                  <a:pt x="5" y="46"/>
                  <a:pt x="4" y="43"/>
                </a:cubicBezTo>
                <a:cubicBezTo>
                  <a:pt x="2" y="40"/>
                  <a:pt x="1" y="37"/>
                  <a:pt x="1" y="34"/>
                </a:cubicBezTo>
                <a:cubicBezTo>
                  <a:pt x="0" y="33"/>
                  <a:pt x="0" y="31"/>
                  <a:pt x="0" y="30"/>
                </a:cubicBezTo>
                <a:cubicBezTo>
                  <a:pt x="0" y="28"/>
                  <a:pt x="0" y="27"/>
                  <a:pt x="1" y="25"/>
                </a:cubicBezTo>
                <a:cubicBezTo>
                  <a:pt x="1" y="19"/>
                  <a:pt x="4" y="14"/>
                  <a:pt x="7" y="11"/>
                </a:cubicBezTo>
                <a:cubicBezTo>
                  <a:pt x="8" y="10"/>
                  <a:pt x="9" y="9"/>
                  <a:pt x="10" y="8"/>
                </a:cubicBezTo>
                <a:cubicBezTo>
                  <a:pt x="11" y="7"/>
                  <a:pt x="12" y="6"/>
                  <a:pt x="12" y="6"/>
                </a:cubicBezTo>
                <a:cubicBezTo>
                  <a:pt x="14" y="4"/>
                  <a:pt x="16" y="3"/>
                  <a:pt x="18" y="3"/>
                </a:cubicBezTo>
                <a:cubicBezTo>
                  <a:pt x="22" y="1"/>
                  <a:pt x="25" y="0"/>
                  <a:pt x="28" y="0"/>
                </a:cubicBezTo>
                <a:cubicBezTo>
                  <a:pt x="31" y="0"/>
                  <a:pt x="33" y="0"/>
                  <a:pt x="35" y="0"/>
                </a:cubicBezTo>
                <a:cubicBezTo>
                  <a:pt x="36" y="0"/>
                  <a:pt x="37" y="0"/>
                  <a:pt x="37" y="0"/>
                </a:cubicBez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6" name="Google Shape;916;p19"/>
          <p:cNvSpPr/>
          <p:nvPr/>
        </p:nvSpPr>
        <p:spPr>
          <a:xfrm>
            <a:off x="2184400" y="3230563"/>
            <a:ext cx="155575" cy="127000"/>
          </a:xfrm>
          <a:custGeom>
            <a:avLst/>
            <a:gdLst/>
            <a:ahLst/>
            <a:cxnLst/>
            <a:rect l="l" t="t" r="r" b="b"/>
            <a:pathLst>
              <a:path w="74" h="61" extrusionOk="0">
                <a:moveTo>
                  <a:pt x="37" y="0"/>
                </a:moveTo>
                <a:cubicBezTo>
                  <a:pt x="37" y="0"/>
                  <a:pt x="36" y="0"/>
                  <a:pt x="35" y="0"/>
                </a:cubicBezTo>
                <a:cubicBezTo>
                  <a:pt x="34" y="0"/>
                  <a:pt x="33" y="0"/>
                  <a:pt x="32" y="0"/>
                </a:cubicBezTo>
                <a:cubicBezTo>
                  <a:pt x="31" y="0"/>
                  <a:pt x="30" y="0"/>
                  <a:pt x="28" y="1"/>
                </a:cubicBezTo>
                <a:cubicBezTo>
                  <a:pt x="26" y="2"/>
                  <a:pt x="23" y="3"/>
                  <a:pt x="20" y="5"/>
                </a:cubicBezTo>
                <a:cubicBezTo>
                  <a:pt x="18" y="6"/>
                  <a:pt x="17" y="7"/>
                  <a:pt x="15" y="9"/>
                </a:cubicBezTo>
                <a:cubicBezTo>
                  <a:pt x="14" y="10"/>
                  <a:pt x="12" y="11"/>
                  <a:pt x="11" y="13"/>
                </a:cubicBezTo>
                <a:cubicBezTo>
                  <a:pt x="8" y="16"/>
                  <a:pt x="5" y="21"/>
                  <a:pt x="5" y="26"/>
                </a:cubicBezTo>
                <a:cubicBezTo>
                  <a:pt x="4" y="27"/>
                  <a:pt x="4" y="28"/>
                  <a:pt x="4" y="30"/>
                </a:cubicBezTo>
                <a:cubicBezTo>
                  <a:pt x="5" y="31"/>
                  <a:pt x="5" y="32"/>
                  <a:pt x="5" y="34"/>
                </a:cubicBezTo>
                <a:cubicBezTo>
                  <a:pt x="5" y="36"/>
                  <a:pt x="6" y="39"/>
                  <a:pt x="8" y="41"/>
                </a:cubicBezTo>
                <a:cubicBezTo>
                  <a:pt x="9" y="43"/>
                  <a:pt x="11" y="46"/>
                  <a:pt x="13" y="48"/>
                </a:cubicBezTo>
                <a:cubicBezTo>
                  <a:pt x="15" y="50"/>
                  <a:pt x="17" y="51"/>
                  <a:pt x="20" y="53"/>
                </a:cubicBezTo>
                <a:cubicBezTo>
                  <a:pt x="25" y="55"/>
                  <a:pt x="31" y="57"/>
                  <a:pt x="37" y="57"/>
                </a:cubicBezTo>
                <a:cubicBezTo>
                  <a:pt x="40" y="57"/>
                  <a:pt x="43" y="57"/>
                  <a:pt x="46" y="56"/>
                </a:cubicBezTo>
                <a:cubicBezTo>
                  <a:pt x="49" y="55"/>
                  <a:pt x="52" y="54"/>
                  <a:pt x="54" y="53"/>
                </a:cubicBezTo>
                <a:cubicBezTo>
                  <a:pt x="57" y="51"/>
                  <a:pt x="59" y="50"/>
                  <a:pt x="61" y="48"/>
                </a:cubicBezTo>
                <a:cubicBezTo>
                  <a:pt x="63" y="46"/>
                  <a:pt x="65" y="43"/>
                  <a:pt x="66" y="41"/>
                </a:cubicBezTo>
                <a:cubicBezTo>
                  <a:pt x="69" y="36"/>
                  <a:pt x="70" y="31"/>
                  <a:pt x="69" y="26"/>
                </a:cubicBezTo>
                <a:cubicBezTo>
                  <a:pt x="69" y="21"/>
                  <a:pt x="66" y="16"/>
                  <a:pt x="64" y="13"/>
                </a:cubicBezTo>
                <a:cubicBezTo>
                  <a:pt x="62" y="11"/>
                  <a:pt x="60" y="10"/>
                  <a:pt x="59" y="9"/>
                </a:cubicBezTo>
                <a:cubicBezTo>
                  <a:pt x="57" y="7"/>
                  <a:pt x="56" y="6"/>
                  <a:pt x="54" y="5"/>
                </a:cubicBezTo>
                <a:cubicBezTo>
                  <a:pt x="51" y="3"/>
                  <a:pt x="48" y="2"/>
                  <a:pt x="46" y="1"/>
                </a:cubicBezTo>
                <a:cubicBezTo>
                  <a:pt x="44" y="0"/>
                  <a:pt x="43" y="0"/>
                  <a:pt x="42" y="0"/>
                </a:cubicBezTo>
                <a:cubicBezTo>
                  <a:pt x="41" y="0"/>
                  <a:pt x="40" y="0"/>
                  <a:pt x="39" y="0"/>
                </a:cubicBezTo>
                <a:cubicBezTo>
                  <a:pt x="38" y="0"/>
                  <a:pt x="37" y="0"/>
                  <a:pt x="37" y="0"/>
                </a:cubicBezTo>
                <a:close/>
                <a:moveTo>
                  <a:pt x="37" y="0"/>
                </a:moveTo>
                <a:cubicBezTo>
                  <a:pt x="37" y="0"/>
                  <a:pt x="38" y="0"/>
                  <a:pt x="39" y="0"/>
                </a:cubicBezTo>
                <a:cubicBezTo>
                  <a:pt x="41" y="0"/>
                  <a:pt x="43" y="0"/>
                  <a:pt x="46" y="0"/>
                </a:cubicBezTo>
                <a:cubicBezTo>
                  <a:pt x="48" y="0"/>
                  <a:pt x="52" y="1"/>
                  <a:pt x="56" y="3"/>
                </a:cubicBezTo>
                <a:cubicBezTo>
                  <a:pt x="57" y="3"/>
                  <a:pt x="59" y="4"/>
                  <a:pt x="61" y="6"/>
                </a:cubicBezTo>
                <a:cubicBezTo>
                  <a:pt x="62" y="6"/>
                  <a:pt x="63" y="7"/>
                  <a:pt x="64" y="8"/>
                </a:cubicBezTo>
                <a:cubicBezTo>
                  <a:pt x="65" y="9"/>
                  <a:pt x="66" y="10"/>
                  <a:pt x="67" y="11"/>
                </a:cubicBezTo>
                <a:cubicBezTo>
                  <a:pt x="70" y="14"/>
                  <a:pt x="72" y="19"/>
                  <a:pt x="73" y="25"/>
                </a:cubicBezTo>
                <a:cubicBezTo>
                  <a:pt x="74" y="31"/>
                  <a:pt x="73" y="38"/>
                  <a:pt x="70" y="43"/>
                </a:cubicBezTo>
                <a:cubicBezTo>
                  <a:pt x="68" y="46"/>
                  <a:pt x="66" y="48"/>
                  <a:pt x="64" y="51"/>
                </a:cubicBezTo>
                <a:cubicBezTo>
                  <a:pt x="62" y="53"/>
                  <a:pt x="59" y="55"/>
                  <a:pt x="56" y="56"/>
                </a:cubicBezTo>
                <a:cubicBezTo>
                  <a:pt x="50" y="59"/>
                  <a:pt x="43" y="61"/>
                  <a:pt x="37" y="61"/>
                </a:cubicBezTo>
                <a:cubicBezTo>
                  <a:pt x="30" y="61"/>
                  <a:pt x="24" y="59"/>
                  <a:pt x="18" y="56"/>
                </a:cubicBezTo>
                <a:cubicBezTo>
                  <a:pt x="15" y="55"/>
                  <a:pt x="12" y="53"/>
                  <a:pt x="10" y="51"/>
                </a:cubicBezTo>
                <a:cubicBezTo>
                  <a:pt x="8" y="48"/>
                  <a:pt x="6" y="46"/>
                  <a:pt x="4" y="43"/>
                </a:cubicBezTo>
                <a:cubicBezTo>
                  <a:pt x="3" y="40"/>
                  <a:pt x="1" y="37"/>
                  <a:pt x="1" y="34"/>
                </a:cubicBezTo>
                <a:cubicBezTo>
                  <a:pt x="1" y="33"/>
                  <a:pt x="1" y="31"/>
                  <a:pt x="0" y="30"/>
                </a:cubicBezTo>
                <a:cubicBezTo>
                  <a:pt x="0" y="28"/>
                  <a:pt x="1" y="27"/>
                  <a:pt x="1" y="25"/>
                </a:cubicBezTo>
                <a:cubicBezTo>
                  <a:pt x="2" y="19"/>
                  <a:pt x="4" y="14"/>
                  <a:pt x="7" y="11"/>
                </a:cubicBezTo>
                <a:cubicBezTo>
                  <a:pt x="8" y="10"/>
                  <a:pt x="9" y="9"/>
                  <a:pt x="10" y="8"/>
                </a:cubicBezTo>
                <a:cubicBezTo>
                  <a:pt x="11" y="7"/>
                  <a:pt x="12" y="6"/>
                  <a:pt x="13" y="6"/>
                </a:cubicBezTo>
                <a:cubicBezTo>
                  <a:pt x="15" y="4"/>
                  <a:pt x="17" y="3"/>
                  <a:pt x="18" y="3"/>
                </a:cubicBezTo>
                <a:cubicBezTo>
                  <a:pt x="22" y="1"/>
                  <a:pt x="26" y="0"/>
                  <a:pt x="28" y="0"/>
                </a:cubicBezTo>
                <a:cubicBezTo>
                  <a:pt x="31" y="0"/>
                  <a:pt x="33" y="0"/>
                  <a:pt x="35" y="0"/>
                </a:cubicBezTo>
                <a:cubicBezTo>
                  <a:pt x="36" y="0"/>
                  <a:pt x="37" y="0"/>
                  <a:pt x="37" y="0"/>
                </a:cubicBez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pic>
        <p:nvPicPr>
          <p:cNvPr id="917" name="Google Shape;917;p19"/>
          <p:cNvPicPr preferRelativeResize="0"/>
          <p:nvPr/>
        </p:nvPicPr>
        <p:blipFill rotWithShape="1">
          <a:blip r:embed="rId4">
            <a:alphaModFix/>
          </a:blip>
          <a:srcRect/>
          <a:stretch/>
        </p:blipFill>
        <p:spPr>
          <a:xfrm>
            <a:off x="2181225" y="2152650"/>
            <a:ext cx="596900" cy="957263"/>
          </a:xfrm>
          <a:prstGeom prst="rect">
            <a:avLst/>
          </a:prstGeom>
          <a:noFill/>
          <a:ln>
            <a:noFill/>
          </a:ln>
        </p:spPr>
      </p:pic>
      <p:pic>
        <p:nvPicPr>
          <p:cNvPr id="918" name="Google Shape;918;p19"/>
          <p:cNvPicPr preferRelativeResize="0"/>
          <p:nvPr/>
        </p:nvPicPr>
        <p:blipFill rotWithShape="1">
          <a:blip r:embed="rId5">
            <a:alphaModFix/>
          </a:blip>
          <a:srcRect/>
          <a:stretch/>
        </p:blipFill>
        <p:spPr>
          <a:xfrm>
            <a:off x="1339850" y="4913313"/>
            <a:ext cx="1385888" cy="679450"/>
          </a:xfrm>
          <a:prstGeom prst="rect">
            <a:avLst/>
          </a:prstGeom>
          <a:noFill/>
          <a:ln>
            <a:noFill/>
          </a:ln>
        </p:spPr>
      </p:pic>
      <p:pic>
        <p:nvPicPr>
          <p:cNvPr id="919" name="Google Shape;919;p19"/>
          <p:cNvPicPr preferRelativeResize="0"/>
          <p:nvPr/>
        </p:nvPicPr>
        <p:blipFill rotWithShape="1">
          <a:blip r:embed="rId6">
            <a:alphaModFix/>
          </a:blip>
          <a:srcRect/>
          <a:stretch/>
        </p:blipFill>
        <p:spPr>
          <a:xfrm>
            <a:off x="1841500" y="4913313"/>
            <a:ext cx="390525" cy="85725"/>
          </a:xfrm>
          <a:prstGeom prst="rect">
            <a:avLst/>
          </a:prstGeom>
          <a:noFill/>
          <a:ln>
            <a:noFill/>
          </a:ln>
        </p:spPr>
      </p:pic>
      <p:grpSp>
        <p:nvGrpSpPr>
          <p:cNvPr id="920" name="Google Shape;920;p19"/>
          <p:cNvGrpSpPr/>
          <p:nvPr/>
        </p:nvGrpSpPr>
        <p:grpSpPr>
          <a:xfrm>
            <a:off x="3352800" y="1447800"/>
            <a:ext cx="8305799" cy="1144588"/>
            <a:chOff x="3697288" y="1778000"/>
            <a:chExt cx="8305799" cy="1144588"/>
          </a:xfrm>
        </p:grpSpPr>
        <p:sp>
          <p:nvSpPr>
            <p:cNvPr id="921" name="Google Shape;921;p19"/>
            <p:cNvSpPr/>
            <p:nvPr/>
          </p:nvSpPr>
          <p:spPr>
            <a:xfrm>
              <a:off x="5934074" y="1778000"/>
              <a:ext cx="6069013" cy="1135062"/>
            </a:xfrm>
            <a:custGeom>
              <a:avLst/>
              <a:gdLst/>
              <a:ahLst/>
              <a:cxnLst/>
              <a:rect l="l" t="t" r="r" b="b"/>
              <a:pathLst>
                <a:path w="2345" h="456" extrusionOk="0">
                  <a:moveTo>
                    <a:pt x="2117" y="456"/>
                  </a:moveTo>
                  <a:cubicBezTo>
                    <a:pt x="228" y="456"/>
                    <a:pt x="228" y="456"/>
                    <a:pt x="228" y="456"/>
                  </a:cubicBezTo>
                  <a:cubicBezTo>
                    <a:pt x="102" y="456"/>
                    <a:pt x="0" y="354"/>
                    <a:pt x="0" y="228"/>
                  </a:cubicBezTo>
                  <a:cubicBezTo>
                    <a:pt x="0" y="228"/>
                    <a:pt x="0" y="228"/>
                    <a:pt x="0" y="228"/>
                  </a:cubicBezTo>
                  <a:cubicBezTo>
                    <a:pt x="0" y="102"/>
                    <a:pt x="102" y="0"/>
                    <a:pt x="228" y="0"/>
                  </a:cubicBezTo>
                  <a:cubicBezTo>
                    <a:pt x="2117" y="0"/>
                    <a:pt x="2117" y="0"/>
                    <a:pt x="2117" y="0"/>
                  </a:cubicBezTo>
                  <a:cubicBezTo>
                    <a:pt x="2243" y="0"/>
                    <a:pt x="2345" y="102"/>
                    <a:pt x="2345" y="228"/>
                  </a:cubicBezTo>
                  <a:cubicBezTo>
                    <a:pt x="2345" y="228"/>
                    <a:pt x="2345" y="228"/>
                    <a:pt x="2345" y="228"/>
                  </a:cubicBezTo>
                  <a:cubicBezTo>
                    <a:pt x="2345" y="354"/>
                    <a:pt x="2243" y="456"/>
                    <a:pt x="2117" y="45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22" name="Google Shape;922;p19"/>
            <p:cNvSpPr/>
            <p:nvPr/>
          </p:nvSpPr>
          <p:spPr>
            <a:xfrm>
              <a:off x="5934075" y="1778000"/>
              <a:ext cx="1220788" cy="952500"/>
            </a:xfrm>
            <a:custGeom>
              <a:avLst/>
              <a:gdLst/>
              <a:ahLst/>
              <a:cxnLst/>
              <a:rect l="l" t="t" r="r" b="b"/>
              <a:pathLst>
                <a:path w="582" h="456" extrusionOk="0">
                  <a:moveTo>
                    <a:pt x="582" y="0"/>
                  </a:moveTo>
                  <a:cubicBezTo>
                    <a:pt x="228" y="0"/>
                    <a:pt x="228" y="0"/>
                    <a:pt x="228" y="0"/>
                  </a:cubicBezTo>
                  <a:cubicBezTo>
                    <a:pt x="102" y="0"/>
                    <a:pt x="0" y="102"/>
                    <a:pt x="0" y="228"/>
                  </a:cubicBezTo>
                  <a:cubicBezTo>
                    <a:pt x="0" y="291"/>
                    <a:pt x="25" y="348"/>
                    <a:pt x="66" y="390"/>
                  </a:cubicBezTo>
                  <a:cubicBezTo>
                    <a:pt x="108" y="431"/>
                    <a:pt x="165" y="456"/>
                    <a:pt x="228" y="456"/>
                  </a:cubicBezTo>
                  <a:lnTo>
                    <a:pt x="582" y="0"/>
                  </a:ln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23" name="Google Shape;923;p19"/>
            <p:cNvSpPr/>
            <p:nvPr/>
          </p:nvSpPr>
          <p:spPr>
            <a:xfrm>
              <a:off x="5934075" y="1778000"/>
              <a:ext cx="1220788" cy="1135062"/>
            </a:xfrm>
            <a:custGeom>
              <a:avLst/>
              <a:gdLst/>
              <a:ahLst/>
              <a:cxnLst/>
              <a:rect l="l" t="t" r="r" b="b"/>
              <a:pathLst>
                <a:path w="582" h="456" extrusionOk="0">
                  <a:moveTo>
                    <a:pt x="582" y="456"/>
                  </a:moveTo>
                  <a:cubicBezTo>
                    <a:pt x="228" y="456"/>
                    <a:pt x="228" y="456"/>
                    <a:pt x="228" y="456"/>
                  </a:cubicBezTo>
                  <a:cubicBezTo>
                    <a:pt x="102" y="456"/>
                    <a:pt x="0" y="354"/>
                    <a:pt x="0" y="228"/>
                  </a:cubicBezTo>
                  <a:cubicBezTo>
                    <a:pt x="0" y="165"/>
                    <a:pt x="25" y="108"/>
                    <a:pt x="66" y="67"/>
                  </a:cubicBezTo>
                  <a:cubicBezTo>
                    <a:pt x="108" y="26"/>
                    <a:pt x="165" y="0"/>
                    <a:pt x="228" y="0"/>
                  </a:cubicBezTo>
                  <a:lnTo>
                    <a:pt x="582" y="456"/>
                  </a:ln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24" name="Google Shape;924;p19"/>
            <p:cNvSpPr/>
            <p:nvPr/>
          </p:nvSpPr>
          <p:spPr>
            <a:xfrm>
              <a:off x="3816350" y="2254250"/>
              <a:ext cx="2122488" cy="557213"/>
            </a:xfrm>
            <a:custGeom>
              <a:avLst/>
              <a:gdLst/>
              <a:ahLst/>
              <a:cxnLst/>
              <a:rect l="l" t="t" r="r" b="b"/>
              <a:pathLst>
                <a:path w="1013" h="267" extrusionOk="0">
                  <a:moveTo>
                    <a:pt x="1011" y="0"/>
                  </a:moveTo>
                  <a:cubicBezTo>
                    <a:pt x="228" y="0"/>
                    <a:pt x="228" y="0"/>
                    <a:pt x="228" y="0"/>
                  </a:cubicBezTo>
                  <a:cubicBezTo>
                    <a:pt x="228" y="0"/>
                    <a:pt x="227" y="0"/>
                    <a:pt x="227" y="0"/>
                  </a:cubicBezTo>
                  <a:cubicBezTo>
                    <a:pt x="1" y="264"/>
                    <a:pt x="1" y="264"/>
                    <a:pt x="1" y="264"/>
                  </a:cubicBezTo>
                  <a:cubicBezTo>
                    <a:pt x="0" y="265"/>
                    <a:pt x="0" y="266"/>
                    <a:pt x="1" y="267"/>
                  </a:cubicBezTo>
                  <a:cubicBezTo>
                    <a:pt x="2" y="267"/>
                    <a:pt x="3" y="267"/>
                    <a:pt x="4" y="266"/>
                  </a:cubicBezTo>
                  <a:cubicBezTo>
                    <a:pt x="229" y="4"/>
                    <a:pt x="229" y="4"/>
                    <a:pt x="229" y="4"/>
                  </a:cubicBezTo>
                  <a:cubicBezTo>
                    <a:pt x="1011" y="4"/>
                    <a:pt x="1011" y="4"/>
                    <a:pt x="1011" y="4"/>
                  </a:cubicBezTo>
                  <a:cubicBezTo>
                    <a:pt x="1012" y="4"/>
                    <a:pt x="1013" y="3"/>
                    <a:pt x="1013" y="2"/>
                  </a:cubicBezTo>
                  <a:cubicBezTo>
                    <a:pt x="1013" y="1"/>
                    <a:pt x="1012" y="0"/>
                    <a:pt x="1011" y="0"/>
                  </a:cubicBez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25" name="Google Shape;925;p19"/>
            <p:cNvSpPr/>
            <p:nvPr/>
          </p:nvSpPr>
          <p:spPr>
            <a:xfrm>
              <a:off x="3697288" y="2730500"/>
              <a:ext cx="192088" cy="192088"/>
            </a:xfrm>
            <a:prstGeom prst="ellipse">
              <a:avLst/>
            </a:pr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26" name="Google Shape;926;p19"/>
            <p:cNvSpPr txBox="1"/>
            <p:nvPr/>
          </p:nvSpPr>
          <p:spPr>
            <a:xfrm>
              <a:off x="7050088" y="1805066"/>
              <a:ext cx="4648200" cy="830956"/>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n-US" sz="1600" b="0" i="0" u="none" strike="noStrike" cap="none" dirty="0" err="1">
                  <a:solidFill>
                    <a:schemeClr val="lt1"/>
                  </a:solidFill>
                  <a:latin typeface="Arial"/>
                  <a:ea typeface="Arial"/>
                  <a:cs typeface="Arial"/>
                  <a:sym typeface="Arial"/>
                </a:rPr>
                <a:t>Phát</a:t>
              </a:r>
              <a:r>
                <a:rPr lang="en-US" sz="1600" b="0" i="0" u="none" strike="noStrike" cap="none" dirty="0">
                  <a:solidFill>
                    <a:schemeClr val="lt1"/>
                  </a:solidFill>
                  <a:latin typeface="Arial"/>
                  <a:ea typeface="Arial"/>
                  <a:cs typeface="Arial"/>
                  <a:sym typeface="Arial"/>
                </a:rPr>
                <a:t> </a:t>
              </a:r>
              <a:r>
                <a:rPr lang="en-US" sz="1600" b="0" i="0" u="none" strike="noStrike" cap="none" dirty="0" err="1">
                  <a:solidFill>
                    <a:schemeClr val="lt1"/>
                  </a:solidFill>
                  <a:latin typeface="Arial"/>
                  <a:ea typeface="Arial"/>
                  <a:cs typeface="Arial"/>
                  <a:sym typeface="Arial"/>
                </a:rPr>
                <a:t>triển</a:t>
              </a:r>
              <a:r>
                <a:rPr lang="en-US" sz="1600" b="0" i="0" u="none" strike="noStrike" cap="none" dirty="0">
                  <a:solidFill>
                    <a:schemeClr val="lt1"/>
                  </a:solidFill>
                  <a:latin typeface="Arial"/>
                  <a:ea typeface="Arial"/>
                  <a:cs typeface="Arial"/>
                  <a:sym typeface="Arial"/>
                </a:rPr>
                <a:t> </a:t>
              </a:r>
              <a:r>
                <a:rPr lang="en-US" sz="1600" b="0" i="0" u="none" strike="noStrike" cap="none" dirty="0" err="1">
                  <a:solidFill>
                    <a:schemeClr val="lt1"/>
                  </a:solidFill>
                  <a:latin typeface="Arial"/>
                  <a:ea typeface="Arial"/>
                  <a:cs typeface="Arial"/>
                  <a:sym typeface="Arial"/>
                </a:rPr>
                <a:t>thêm</a:t>
              </a:r>
              <a:r>
                <a:rPr lang="en-US" sz="1600" b="0" i="0" u="none" strike="noStrike" cap="none" dirty="0">
                  <a:solidFill>
                    <a:schemeClr val="lt1"/>
                  </a:solidFill>
                  <a:latin typeface="Arial"/>
                  <a:ea typeface="Arial"/>
                  <a:cs typeface="Arial"/>
                  <a:sym typeface="Arial"/>
                </a:rPr>
                <a:t> </a:t>
              </a:r>
              <a:r>
                <a:rPr lang="en-US" sz="1600" b="0" i="0" u="none" strike="noStrike" cap="none" dirty="0" err="1">
                  <a:solidFill>
                    <a:schemeClr val="lt1"/>
                  </a:solidFill>
                  <a:latin typeface="Arial"/>
                  <a:ea typeface="Arial"/>
                  <a:cs typeface="Arial"/>
                  <a:sym typeface="Arial"/>
                </a:rPr>
                <a:t>chức</a:t>
              </a:r>
              <a:r>
                <a:rPr lang="en-US" sz="1600" b="0" i="0" u="none" strike="noStrike" cap="none" dirty="0">
                  <a:solidFill>
                    <a:schemeClr val="lt1"/>
                  </a:solidFill>
                  <a:latin typeface="Arial"/>
                  <a:ea typeface="Arial"/>
                  <a:cs typeface="Arial"/>
                  <a:sym typeface="Arial"/>
                </a:rPr>
                <a:t> </a:t>
              </a:r>
              <a:r>
                <a:rPr lang="en-US" sz="1600" b="0" i="0" u="none" strike="noStrike" cap="none" dirty="0" err="1">
                  <a:solidFill>
                    <a:schemeClr val="lt1"/>
                  </a:solidFill>
                  <a:latin typeface="Arial"/>
                  <a:ea typeface="Arial"/>
                  <a:cs typeface="Arial"/>
                  <a:sym typeface="Arial"/>
                </a:rPr>
                <a:t>năng</a:t>
              </a:r>
              <a:r>
                <a:rPr lang="en-US" sz="1600" b="0" i="0" u="none" strike="noStrike" cap="none" dirty="0">
                  <a:solidFill>
                    <a:schemeClr val="lt1"/>
                  </a:solidFill>
                  <a:latin typeface="Arial"/>
                  <a:ea typeface="Arial"/>
                  <a:cs typeface="Arial"/>
                  <a:sym typeface="Arial"/>
                </a:rPr>
                <a:t> </a:t>
              </a:r>
              <a:r>
                <a:rPr lang="en-US" sz="1600" b="0" i="0" u="none" strike="noStrike" cap="none" dirty="0" err="1">
                  <a:solidFill>
                    <a:schemeClr val="lt1"/>
                  </a:solidFill>
                  <a:latin typeface="Arial"/>
                  <a:ea typeface="Arial"/>
                  <a:cs typeface="Arial"/>
                  <a:sym typeface="Arial"/>
                </a:rPr>
                <a:t>của</a:t>
              </a:r>
              <a:r>
                <a:rPr lang="en-US" sz="1600" b="0" i="0" u="none" strike="noStrike" cap="none" dirty="0">
                  <a:solidFill>
                    <a:schemeClr val="lt1"/>
                  </a:solidFill>
                  <a:latin typeface="Arial"/>
                  <a:ea typeface="Arial"/>
                  <a:cs typeface="Arial"/>
                  <a:sym typeface="Arial"/>
                </a:rPr>
                <a:t> website </a:t>
              </a:r>
              <a:r>
                <a:rPr lang="en-US" sz="1600" b="0" i="0" u="none" strike="noStrike" cap="none" dirty="0" err="1">
                  <a:solidFill>
                    <a:schemeClr val="lt1"/>
                  </a:solidFill>
                  <a:latin typeface="Arial"/>
                  <a:ea typeface="Arial"/>
                  <a:cs typeface="Arial"/>
                  <a:sym typeface="Arial"/>
                </a:rPr>
                <a:t>như</a:t>
              </a:r>
              <a:r>
                <a:rPr lang="en-US" sz="1600" dirty="0">
                  <a:solidFill>
                    <a:schemeClr val="lt1"/>
                  </a:solidFill>
                </a:rPr>
                <a:t>: </a:t>
              </a:r>
              <a:r>
                <a:rPr lang="en-US" sz="1600" dirty="0" err="1">
                  <a:solidFill>
                    <a:schemeClr val="lt1"/>
                  </a:solidFill>
                </a:rPr>
                <a:t>Đang</a:t>
              </a:r>
              <a:r>
                <a:rPr lang="en-US" sz="1600" dirty="0">
                  <a:solidFill>
                    <a:schemeClr val="lt1"/>
                  </a:solidFill>
                </a:rPr>
                <a:t> </a:t>
              </a:r>
              <a:r>
                <a:rPr lang="en-US" sz="1600" dirty="0" err="1">
                  <a:solidFill>
                    <a:schemeClr val="lt1"/>
                  </a:solidFill>
                </a:rPr>
                <a:t>xem</a:t>
              </a:r>
              <a:r>
                <a:rPr lang="en-US" sz="1600" dirty="0">
                  <a:solidFill>
                    <a:schemeClr val="lt1"/>
                  </a:solidFill>
                </a:rPr>
                <a:t> </a:t>
              </a:r>
              <a:r>
                <a:rPr lang="en-US" sz="1600" dirty="0" err="1">
                  <a:solidFill>
                    <a:schemeClr val="lt1"/>
                  </a:solidFill>
                </a:rPr>
                <a:t>thoát</a:t>
              </a:r>
              <a:r>
                <a:rPr lang="en-US" sz="1600" dirty="0">
                  <a:solidFill>
                    <a:schemeClr val="lt1"/>
                  </a:solidFill>
                </a:rPr>
                <a:t> </a:t>
              </a:r>
              <a:r>
                <a:rPr lang="en-US" sz="1600" dirty="0" err="1">
                  <a:solidFill>
                    <a:schemeClr val="lt1"/>
                  </a:solidFill>
                </a:rPr>
                <a:t>ra</a:t>
              </a:r>
              <a:r>
                <a:rPr lang="en-US" sz="1600" dirty="0">
                  <a:solidFill>
                    <a:schemeClr val="lt1"/>
                  </a:solidFill>
                </a:rPr>
                <a:t> </a:t>
              </a:r>
              <a:r>
                <a:rPr lang="en-US" sz="1600" dirty="0" err="1">
                  <a:solidFill>
                    <a:schemeClr val="lt1"/>
                  </a:solidFill>
                </a:rPr>
                <a:t>vào</a:t>
              </a:r>
              <a:r>
                <a:rPr lang="en-US" sz="1600" dirty="0">
                  <a:solidFill>
                    <a:schemeClr val="lt1"/>
                  </a:solidFill>
                </a:rPr>
                <a:t> </a:t>
              </a:r>
              <a:r>
                <a:rPr lang="en-US" sz="1600" dirty="0" err="1">
                  <a:solidFill>
                    <a:schemeClr val="lt1"/>
                  </a:solidFill>
                </a:rPr>
                <a:t>lại</a:t>
              </a:r>
              <a:r>
                <a:rPr lang="en-US" sz="1600" dirty="0">
                  <a:solidFill>
                    <a:schemeClr val="lt1"/>
                  </a:solidFill>
                </a:rPr>
                <a:t> </a:t>
              </a:r>
              <a:r>
                <a:rPr lang="en-US" sz="1600" dirty="0" err="1">
                  <a:solidFill>
                    <a:schemeClr val="lt1"/>
                  </a:solidFill>
                </a:rPr>
                <a:t>thì</a:t>
              </a:r>
              <a:r>
                <a:rPr lang="en-US" sz="1600" dirty="0">
                  <a:solidFill>
                    <a:schemeClr val="lt1"/>
                  </a:solidFill>
                </a:rPr>
                <a:t> </a:t>
              </a:r>
              <a:r>
                <a:rPr lang="en-US" sz="1600" dirty="0" err="1">
                  <a:solidFill>
                    <a:schemeClr val="lt1"/>
                  </a:solidFill>
                </a:rPr>
                <a:t>phim</a:t>
              </a:r>
              <a:r>
                <a:rPr lang="en-US" sz="1600" dirty="0">
                  <a:solidFill>
                    <a:schemeClr val="lt1"/>
                  </a:solidFill>
                </a:rPr>
                <a:t> </a:t>
              </a:r>
              <a:r>
                <a:rPr lang="en-US" sz="1600" dirty="0" err="1">
                  <a:solidFill>
                    <a:schemeClr val="lt1"/>
                  </a:solidFill>
                </a:rPr>
                <a:t>sẽ</a:t>
              </a:r>
              <a:r>
                <a:rPr lang="en-US" sz="1600" dirty="0">
                  <a:solidFill>
                    <a:schemeClr val="lt1"/>
                  </a:solidFill>
                </a:rPr>
                <a:t> </a:t>
              </a:r>
              <a:r>
                <a:rPr lang="en-US" sz="1600" dirty="0" err="1">
                  <a:solidFill>
                    <a:schemeClr val="lt1"/>
                  </a:solidFill>
                </a:rPr>
                <a:t>chiếu</a:t>
              </a:r>
              <a:r>
                <a:rPr lang="en-US" sz="1600" dirty="0">
                  <a:solidFill>
                    <a:schemeClr val="lt1"/>
                  </a:solidFill>
                </a:rPr>
                <a:t> </a:t>
              </a:r>
              <a:r>
                <a:rPr lang="en-US" sz="1600" dirty="0" err="1">
                  <a:solidFill>
                    <a:schemeClr val="lt1"/>
                  </a:solidFill>
                </a:rPr>
                <a:t>tiếp</a:t>
              </a:r>
              <a:r>
                <a:rPr lang="en-US" sz="1600" dirty="0">
                  <a:solidFill>
                    <a:schemeClr val="lt1"/>
                  </a:solidFill>
                </a:rPr>
                <a:t> </a:t>
              </a:r>
              <a:r>
                <a:rPr lang="en-US" sz="1600" dirty="0" err="1">
                  <a:solidFill>
                    <a:schemeClr val="lt1"/>
                  </a:solidFill>
                </a:rPr>
                <a:t>phần</a:t>
              </a:r>
              <a:r>
                <a:rPr lang="en-US" sz="1600" dirty="0">
                  <a:solidFill>
                    <a:schemeClr val="lt1"/>
                  </a:solidFill>
                </a:rPr>
                <a:t> </a:t>
              </a:r>
              <a:r>
                <a:rPr lang="en-US" sz="1600" dirty="0" err="1">
                  <a:solidFill>
                    <a:schemeClr val="lt1"/>
                  </a:solidFill>
                </a:rPr>
                <a:t>còn</a:t>
              </a:r>
              <a:r>
                <a:rPr lang="en-US" sz="1600" dirty="0">
                  <a:solidFill>
                    <a:schemeClr val="lt1"/>
                  </a:solidFill>
                </a:rPr>
                <a:t> </a:t>
              </a:r>
              <a:r>
                <a:rPr lang="en-US" sz="1600" dirty="0" err="1">
                  <a:solidFill>
                    <a:schemeClr val="lt1"/>
                  </a:solidFill>
                </a:rPr>
                <a:t>lại</a:t>
              </a:r>
              <a:r>
                <a:rPr lang="en-US" sz="1600" dirty="0">
                  <a:solidFill>
                    <a:schemeClr val="lt1"/>
                  </a:solidFill>
                </a:rPr>
                <a:t>.</a:t>
              </a:r>
              <a:endParaRPr sz="1800" b="0" i="0" u="none" strike="noStrike" cap="none" dirty="0">
                <a:solidFill>
                  <a:schemeClr val="lt1"/>
                </a:solidFill>
                <a:latin typeface="Oi"/>
                <a:ea typeface="Oi"/>
                <a:cs typeface="Oi"/>
                <a:sym typeface="Oi"/>
              </a:endParaRPr>
            </a:p>
          </p:txBody>
        </p:sp>
      </p:grpSp>
      <p:grpSp>
        <p:nvGrpSpPr>
          <p:cNvPr id="927" name="Google Shape;927;p19"/>
          <p:cNvGrpSpPr/>
          <p:nvPr/>
        </p:nvGrpSpPr>
        <p:grpSpPr>
          <a:xfrm>
            <a:off x="3335337" y="2868613"/>
            <a:ext cx="8323262" cy="1228724"/>
            <a:chOff x="3679825" y="3198813"/>
            <a:chExt cx="8323262" cy="952500"/>
          </a:xfrm>
        </p:grpSpPr>
        <p:sp>
          <p:nvSpPr>
            <p:cNvPr id="928" name="Google Shape;928;p19"/>
            <p:cNvSpPr/>
            <p:nvPr/>
          </p:nvSpPr>
          <p:spPr>
            <a:xfrm>
              <a:off x="5934075" y="3198813"/>
              <a:ext cx="6069012" cy="952500"/>
            </a:xfrm>
            <a:custGeom>
              <a:avLst/>
              <a:gdLst/>
              <a:ahLst/>
              <a:cxnLst/>
              <a:rect l="l" t="t" r="r" b="b"/>
              <a:pathLst>
                <a:path w="2345" h="456" extrusionOk="0">
                  <a:moveTo>
                    <a:pt x="2117" y="456"/>
                  </a:moveTo>
                  <a:cubicBezTo>
                    <a:pt x="228" y="456"/>
                    <a:pt x="228" y="456"/>
                    <a:pt x="228" y="456"/>
                  </a:cubicBezTo>
                  <a:cubicBezTo>
                    <a:pt x="102" y="456"/>
                    <a:pt x="0" y="354"/>
                    <a:pt x="0" y="228"/>
                  </a:cubicBezTo>
                  <a:cubicBezTo>
                    <a:pt x="0" y="102"/>
                    <a:pt x="102" y="0"/>
                    <a:pt x="228" y="0"/>
                  </a:cubicBezTo>
                  <a:cubicBezTo>
                    <a:pt x="2117" y="0"/>
                    <a:pt x="2117" y="0"/>
                    <a:pt x="2117" y="0"/>
                  </a:cubicBezTo>
                  <a:cubicBezTo>
                    <a:pt x="2243" y="0"/>
                    <a:pt x="2345" y="102"/>
                    <a:pt x="2345" y="228"/>
                  </a:cubicBezTo>
                  <a:cubicBezTo>
                    <a:pt x="2345" y="354"/>
                    <a:pt x="2243" y="456"/>
                    <a:pt x="2117" y="45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29" name="Google Shape;929;p19"/>
            <p:cNvSpPr/>
            <p:nvPr/>
          </p:nvSpPr>
          <p:spPr>
            <a:xfrm>
              <a:off x="5934075" y="3198813"/>
              <a:ext cx="1220788" cy="952500"/>
            </a:xfrm>
            <a:custGeom>
              <a:avLst/>
              <a:gdLst/>
              <a:ahLst/>
              <a:cxnLst/>
              <a:rect l="l" t="t" r="r" b="b"/>
              <a:pathLst>
                <a:path w="582" h="456" extrusionOk="0">
                  <a:moveTo>
                    <a:pt x="582" y="0"/>
                  </a:moveTo>
                  <a:cubicBezTo>
                    <a:pt x="228" y="0"/>
                    <a:pt x="228" y="0"/>
                    <a:pt x="228" y="0"/>
                  </a:cubicBezTo>
                  <a:cubicBezTo>
                    <a:pt x="102" y="0"/>
                    <a:pt x="0" y="102"/>
                    <a:pt x="0" y="228"/>
                  </a:cubicBezTo>
                  <a:cubicBezTo>
                    <a:pt x="0" y="291"/>
                    <a:pt x="25" y="348"/>
                    <a:pt x="66" y="390"/>
                  </a:cubicBezTo>
                  <a:cubicBezTo>
                    <a:pt x="108" y="431"/>
                    <a:pt x="165" y="456"/>
                    <a:pt x="228" y="456"/>
                  </a:cubicBezTo>
                  <a:lnTo>
                    <a:pt x="582" y="0"/>
                  </a:ln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0" name="Google Shape;930;p19"/>
            <p:cNvSpPr/>
            <p:nvPr/>
          </p:nvSpPr>
          <p:spPr>
            <a:xfrm>
              <a:off x="5934075" y="3198813"/>
              <a:ext cx="1220788" cy="952500"/>
            </a:xfrm>
            <a:custGeom>
              <a:avLst/>
              <a:gdLst/>
              <a:ahLst/>
              <a:cxnLst/>
              <a:rect l="l" t="t" r="r" b="b"/>
              <a:pathLst>
                <a:path w="582" h="456" extrusionOk="0">
                  <a:moveTo>
                    <a:pt x="582" y="456"/>
                  </a:moveTo>
                  <a:cubicBezTo>
                    <a:pt x="228" y="456"/>
                    <a:pt x="228" y="456"/>
                    <a:pt x="228" y="456"/>
                  </a:cubicBezTo>
                  <a:cubicBezTo>
                    <a:pt x="102" y="456"/>
                    <a:pt x="0" y="354"/>
                    <a:pt x="0" y="228"/>
                  </a:cubicBezTo>
                  <a:cubicBezTo>
                    <a:pt x="0" y="165"/>
                    <a:pt x="25" y="108"/>
                    <a:pt x="66" y="67"/>
                  </a:cubicBezTo>
                  <a:cubicBezTo>
                    <a:pt x="108" y="26"/>
                    <a:pt x="165" y="0"/>
                    <a:pt x="228" y="0"/>
                  </a:cubicBezTo>
                  <a:lnTo>
                    <a:pt x="582" y="456"/>
                  </a:ln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1" name="Google Shape;931;p19"/>
            <p:cNvSpPr/>
            <p:nvPr/>
          </p:nvSpPr>
          <p:spPr>
            <a:xfrm>
              <a:off x="3816350" y="3670300"/>
              <a:ext cx="2122488" cy="9525"/>
            </a:xfrm>
            <a:custGeom>
              <a:avLst/>
              <a:gdLst/>
              <a:ahLst/>
              <a:cxnLst/>
              <a:rect l="l" t="t" r="r" b="b"/>
              <a:pathLst>
                <a:path w="1013" h="4" extrusionOk="0">
                  <a:moveTo>
                    <a:pt x="1011" y="0"/>
                  </a:moveTo>
                  <a:cubicBezTo>
                    <a:pt x="2" y="0"/>
                    <a:pt x="2" y="0"/>
                    <a:pt x="2" y="0"/>
                  </a:cubicBezTo>
                  <a:cubicBezTo>
                    <a:pt x="1" y="0"/>
                    <a:pt x="0" y="1"/>
                    <a:pt x="0" y="2"/>
                  </a:cubicBezTo>
                  <a:cubicBezTo>
                    <a:pt x="0" y="3"/>
                    <a:pt x="1" y="4"/>
                    <a:pt x="2" y="4"/>
                  </a:cubicBezTo>
                  <a:cubicBezTo>
                    <a:pt x="1011" y="4"/>
                    <a:pt x="1011" y="4"/>
                    <a:pt x="1011" y="4"/>
                  </a:cubicBezTo>
                  <a:cubicBezTo>
                    <a:pt x="1012" y="4"/>
                    <a:pt x="1013" y="3"/>
                    <a:pt x="1013" y="2"/>
                  </a:cubicBezTo>
                  <a:cubicBezTo>
                    <a:pt x="1013" y="1"/>
                    <a:pt x="1012" y="0"/>
                    <a:pt x="1011" y="0"/>
                  </a:cubicBezTo>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2" name="Google Shape;932;p19"/>
            <p:cNvSpPr/>
            <p:nvPr/>
          </p:nvSpPr>
          <p:spPr>
            <a:xfrm>
              <a:off x="3679825" y="3579813"/>
              <a:ext cx="192088" cy="192088"/>
            </a:xfrm>
            <a:prstGeom prst="ellipse">
              <a:avLst/>
            </a:pr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933" name="Google Shape;933;p19"/>
          <p:cNvGrpSpPr/>
          <p:nvPr/>
        </p:nvGrpSpPr>
        <p:grpSpPr>
          <a:xfrm>
            <a:off x="3370262" y="4106863"/>
            <a:ext cx="8288337" cy="1135063"/>
            <a:chOff x="3714750" y="4437063"/>
            <a:chExt cx="8288337" cy="1135063"/>
          </a:xfrm>
        </p:grpSpPr>
        <p:sp>
          <p:nvSpPr>
            <p:cNvPr id="934" name="Google Shape;934;p19"/>
            <p:cNvSpPr/>
            <p:nvPr/>
          </p:nvSpPr>
          <p:spPr>
            <a:xfrm>
              <a:off x="3714750" y="4437063"/>
              <a:ext cx="193675" cy="192088"/>
            </a:xfrm>
            <a:prstGeom prst="ellipse">
              <a:avLst/>
            </a:pr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5" name="Google Shape;935;p19"/>
            <p:cNvSpPr/>
            <p:nvPr/>
          </p:nvSpPr>
          <p:spPr>
            <a:xfrm>
              <a:off x="5934075" y="4621213"/>
              <a:ext cx="6069012" cy="950913"/>
            </a:xfrm>
            <a:custGeom>
              <a:avLst/>
              <a:gdLst/>
              <a:ahLst/>
              <a:cxnLst/>
              <a:rect l="l" t="t" r="r" b="b"/>
              <a:pathLst>
                <a:path w="2345" h="456" extrusionOk="0">
                  <a:moveTo>
                    <a:pt x="2117" y="456"/>
                  </a:moveTo>
                  <a:cubicBezTo>
                    <a:pt x="228" y="456"/>
                    <a:pt x="228" y="456"/>
                    <a:pt x="228" y="456"/>
                  </a:cubicBezTo>
                  <a:cubicBezTo>
                    <a:pt x="102" y="456"/>
                    <a:pt x="0" y="354"/>
                    <a:pt x="0" y="228"/>
                  </a:cubicBezTo>
                  <a:cubicBezTo>
                    <a:pt x="0" y="102"/>
                    <a:pt x="102" y="0"/>
                    <a:pt x="228" y="0"/>
                  </a:cubicBezTo>
                  <a:cubicBezTo>
                    <a:pt x="2117" y="0"/>
                    <a:pt x="2117" y="0"/>
                    <a:pt x="2117" y="0"/>
                  </a:cubicBezTo>
                  <a:cubicBezTo>
                    <a:pt x="2243" y="0"/>
                    <a:pt x="2345" y="102"/>
                    <a:pt x="2345" y="228"/>
                  </a:cubicBezTo>
                  <a:cubicBezTo>
                    <a:pt x="2345" y="354"/>
                    <a:pt x="2243" y="456"/>
                    <a:pt x="2117" y="456"/>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6" name="Google Shape;936;p19"/>
            <p:cNvSpPr/>
            <p:nvPr/>
          </p:nvSpPr>
          <p:spPr>
            <a:xfrm>
              <a:off x="5934075" y="4621213"/>
              <a:ext cx="1220788" cy="950913"/>
            </a:xfrm>
            <a:custGeom>
              <a:avLst/>
              <a:gdLst/>
              <a:ahLst/>
              <a:cxnLst/>
              <a:rect l="l" t="t" r="r" b="b"/>
              <a:pathLst>
                <a:path w="582" h="456" extrusionOk="0">
                  <a:moveTo>
                    <a:pt x="582" y="0"/>
                  </a:moveTo>
                  <a:cubicBezTo>
                    <a:pt x="228" y="0"/>
                    <a:pt x="228" y="0"/>
                    <a:pt x="228" y="0"/>
                  </a:cubicBezTo>
                  <a:cubicBezTo>
                    <a:pt x="102" y="0"/>
                    <a:pt x="0" y="102"/>
                    <a:pt x="0" y="228"/>
                  </a:cubicBezTo>
                  <a:cubicBezTo>
                    <a:pt x="0" y="291"/>
                    <a:pt x="25" y="348"/>
                    <a:pt x="66" y="390"/>
                  </a:cubicBezTo>
                  <a:cubicBezTo>
                    <a:pt x="108" y="431"/>
                    <a:pt x="165" y="456"/>
                    <a:pt x="228" y="456"/>
                  </a:cubicBezTo>
                  <a:lnTo>
                    <a:pt x="582" y="0"/>
                  </a:ln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7" name="Google Shape;937;p19"/>
            <p:cNvSpPr/>
            <p:nvPr/>
          </p:nvSpPr>
          <p:spPr>
            <a:xfrm>
              <a:off x="5934075" y="4621213"/>
              <a:ext cx="1220788" cy="950913"/>
            </a:xfrm>
            <a:custGeom>
              <a:avLst/>
              <a:gdLst/>
              <a:ahLst/>
              <a:cxnLst/>
              <a:rect l="l" t="t" r="r" b="b"/>
              <a:pathLst>
                <a:path w="582" h="456" extrusionOk="0">
                  <a:moveTo>
                    <a:pt x="582" y="456"/>
                  </a:moveTo>
                  <a:cubicBezTo>
                    <a:pt x="228" y="456"/>
                    <a:pt x="228" y="456"/>
                    <a:pt x="228" y="456"/>
                  </a:cubicBezTo>
                  <a:cubicBezTo>
                    <a:pt x="102" y="456"/>
                    <a:pt x="0" y="354"/>
                    <a:pt x="0" y="228"/>
                  </a:cubicBezTo>
                  <a:cubicBezTo>
                    <a:pt x="0" y="165"/>
                    <a:pt x="25" y="108"/>
                    <a:pt x="66" y="67"/>
                  </a:cubicBezTo>
                  <a:cubicBezTo>
                    <a:pt x="108" y="26"/>
                    <a:pt x="165" y="0"/>
                    <a:pt x="228" y="0"/>
                  </a:cubicBezTo>
                  <a:lnTo>
                    <a:pt x="582" y="456"/>
                  </a:ln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8" name="Google Shape;938;p19"/>
            <p:cNvSpPr/>
            <p:nvPr/>
          </p:nvSpPr>
          <p:spPr>
            <a:xfrm>
              <a:off x="3816350" y="4538663"/>
              <a:ext cx="2122488" cy="560388"/>
            </a:xfrm>
            <a:custGeom>
              <a:avLst/>
              <a:gdLst/>
              <a:ahLst/>
              <a:cxnLst/>
              <a:rect l="l" t="t" r="r" b="b"/>
              <a:pathLst>
                <a:path w="1013" h="268" extrusionOk="0">
                  <a:moveTo>
                    <a:pt x="1011" y="264"/>
                  </a:moveTo>
                  <a:cubicBezTo>
                    <a:pt x="229" y="264"/>
                    <a:pt x="229" y="264"/>
                    <a:pt x="229" y="264"/>
                  </a:cubicBezTo>
                  <a:cubicBezTo>
                    <a:pt x="4" y="1"/>
                    <a:pt x="4" y="1"/>
                    <a:pt x="4" y="1"/>
                  </a:cubicBezTo>
                  <a:cubicBezTo>
                    <a:pt x="3" y="0"/>
                    <a:pt x="2" y="0"/>
                    <a:pt x="1" y="1"/>
                  </a:cubicBezTo>
                  <a:cubicBezTo>
                    <a:pt x="0" y="2"/>
                    <a:pt x="0" y="3"/>
                    <a:pt x="1" y="4"/>
                  </a:cubicBezTo>
                  <a:cubicBezTo>
                    <a:pt x="227" y="267"/>
                    <a:pt x="227" y="267"/>
                    <a:pt x="227" y="267"/>
                  </a:cubicBezTo>
                  <a:cubicBezTo>
                    <a:pt x="227" y="268"/>
                    <a:pt x="228" y="268"/>
                    <a:pt x="228" y="268"/>
                  </a:cubicBezTo>
                  <a:cubicBezTo>
                    <a:pt x="1011" y="268"/>
                    <a:pt x="1011" y="268"/>
                    <a:pt x="1011" y="268"/>
                  </a:cubicBezTo>
                  <a:cubicBezTo>
                    <a:pt x="1012" y="268"/>
                    <a:pt x="1013" y="267"/>
                    <a:pt x="1013" y="266"/>
                  </a:cubicBezTo>
                  <a:cubicBezTo>
                    <a:pt x="1013" y="265"/>
                    <a:pt x="1012" y="264"/>
                    <a:pt x="1011" y="264"/>
                  </a:cubicBez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939" name="Google Shape;939;p19"/>
          <p:cNvSpPr txBox="1"/>
          <p:nvPr/>
        </p:nvSpPr>
        <p:spPr>
          <a:xfrm>
            <a:off x="6705600" y="4574185"/>
            <a:ext cx="4648200" cy="338514"/>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en-US" sz="1600" dirty="0" err="1">
                <a:solidFill>
                  <a:schemeClr val="lt1"/>
                </a:solidFill>
                <a:ea typeface="Oi"/>
              </a:rPr>
              <a:t>Phát</a:t>
            </a:r>
            <a:r>
              <a:rPr lang="en-US" sz="1600" dirty="0">
                <a:solidFill>
                  <a:schemeClr val="lt1"/>
                </a:solidFill>
                <a:ea typeface="Oi"/>
              </a:rPr>
              <a:t> </a:t>
            </a:r>
            <a:r>
              <a:rPr lang="en-US" sz="1600" dirty="0" err="1">
                <a:solidFill>
                  <a:schemeClr val="lt1"/>
                </a:solidFill>
                <a:ea typeface="Oi"/>
              </a:rPr>
              <a:t>triển</a:t>
            </a:r>
            <a:r>
              <a:rPr lang="en-US" sz="1600" dirty="0">
                <a:solidFill>
                  <a:schemeClr val="lt1"/>
                </a:solidFill>
                <a:ea typeface="Oi"/>
              </a:rPr>
              <a:t> </a:t>
            </a:r>
            <a:r>
              <a:rPr lang="en-US" sz="1600" dirty="0" err="1">
                <a:solidFill>
                  <a:schemeClr val="lt1"/>
                </a:solidFill>
                <a:ea typeface="Oi"/>
              </a:rPr>
              <a:t>cả</a:t>
            </a:r>
            <a:r>
              <a:rPr lang="en-US" sz="1600" dirty="0">
                <a:solidFill>
                  <a:schemeClr val="lt1"/>
                </a:solidFill>
                <a:ea typeface="Oi"/>
              </a:rPr>
              <a:t> </a:t>
            </a:r>
            <a:r>
              <a:rPr lang="en-US" sz="1600" dirty="0" err="1">
                <a:solidFill>
                  <a:schemeClr val="lt1"/>
                </a:solidFill>
                <a:ea typeface="Oi"/>
              </a:rPr>
              <a:t>ứng</a:t>
            </a:r>
            <a:r>
              <a:rPr lang="en-US" sz="1600" dirty="0">
                <a:solidFill>
                  <a:schemeClr val="lt1"/>
                </a:solidFill>
                <a:ea typeface="Oi"/>
              </a:rPr>
              <a:t> </a:t>
            </a:r>
            <a:r>
              <a:rPr lang="en-US" sz="1600" dirty="0" err="1">
                <a:solidFill>
                  <a:schemeClr val="lt1"/>
                </a:solidFill>
                <a:ea typeface="Oi"/>
              </a:rPr>
              <a:t>dụng</a:t>
            </a:r>
            <a:r>
              <a:rPr lang="en-US" sz="1600" dirty="0">
                <a:solidFill>
                  <a:schemeClr val="lt1"/>
                </a:solidFill>
                <a:ea typeface="Oi"/>
              </a:rPr>
              <a:t> </a:t>
            </a:r>
            <a:r>
              <a:rPr lang="en-US" sz="1600" dirty="0" err="1">
                <a:solidFill>
                  <a:schemeClr val="lt1"/>
                </a:solidFill>
                <a:ea typeface="Oi"/>
              </a:rPr>
              <a:t>cho</a:t>
            </a:r>
            <a:r>
              <a:rPr lang="en-US" sz="1600" dirty="0">
                <a:solidFill>
                  <a:schemeClr val="lt1"/>
                </a:solidFill>
                <a:ea typeface="Oi"/>
              </a:rPr>
              <a:t> </a:t>
            </a:r>
            <a:r>
              <a:rPr lang="en-US" sz="1600" dirty="0" err="1">
                <a:solidFill>
                  <a:schemeClr val="lt1"/>
                </a:solidFill>
                <a:ea typeface="Oi"/>
              </a:rPr>
              <a:t>dự</a:t>
            </a:r>
            <a:r>
              <a:rPr lang="en-US" sz="1600" dirty="0">
                <a:solidFill>
                  <a:schemeClr val="lt1"/>
                </a:solidFill>
                <a:ea typeface="Oi"/>
              </a:rPr>
              <a:t> </a:t>
            </a:r>
            <a:r>
              <a:rPr lang="en-US" sz="1600" dirty="0" err="1">
                <a:solidFill>
                  <a:schemeClr val="lt1"/>
                </a:solidFill>
                <a:ea typeface="Oi"/>
              </a:rPr>
              <a:t>án</a:t>
            </a:r>
            <a:endParaRPr sz="1600" b="0" i="0" u="none" strike="noStrike" cap="none" dirty="0">
              <a:solidFill>
                <a:schemeClr val="lt1"/>
              </a:solidFill>
              <a:latin typeface="Oi"/>
              <a:ea typeface="Oi"/>
              <a:cs typeface="Oi"/>
              <a:sym typeface="Oi"/>
            </a:endParaRPr>
          </a:p>
        </p:txBody>
      </p:sp>
      <p:sp>
        <p:nvSpPr>
          <p:cNvPr id="940" name="Google Shape;940;p19"/>
          <p:cNvSpPr txBox="1"/>
          <p:nvPr/>
        </p:nvSpPr>
        <p:spPr>
          <a:xfrm>
            <a:off x="6548437" y="3230563"/>
            <a:ext cx="4648200" cy="584735"/>
          </a:xfrm>
          <a:prstGeom prst="rect">
            <a:avLst/>
          </a:prstGeom>
          <a:noFill/>
          <a:ln>
            <a:noFill/>
          </a:ln>
        </p:spPr>
        <p:txBody>
          <a:bodyPr spcFirstLastPara="1" wrap="square" lIns="91425" tIns="45700" rIns="91425" bIns="45700" anchor="t" anchorCtr="0">
            <a:spAutoFit/>
          </a:bodyPr>
          <a:lstStyle/>
          <a:p>
            <a:pPr lvl="0" algn="just">
              <a:buSzPts val="1800"/>
            </a:pPr>
            <a:r>
              <a:rPr lang="en-US" sz="1600" dirty="0" err="1">
                <a:solidFill>
                  <a:schemeClr val="lt1"/>
                </a:solidFill>
              </a:rPr>
              <a:t>Tối</a:t>
            </a:r>
            <a:r>
              <a:rPr lang="en-US" sz="1600" dirty="0">
                <a:solidFill>
                  <a:schemeClr val="lt1"/>
                </a:solidFill>
              </a:rPr>
              <a:t> </a:t>
            </a:r>
            <a:r>
              <a:rPr lang="en-US" sz="1600" dirty="0" err="1">
                <a:solidFill>
                  <a:schemeClr val="lt1"/>
                </a:solidFill>
              </a:rPr>
              <a:t>ưu</a:t>
            </a:r>
            <a:r>
              <a:rPr lang="en-US" sz="1600" dirty="0">
                <a:solidFill>
                  <a:schemeClr val="lt1"/>
                </a:solidFill>
              </a:rPr>
              <a:t> </a:t>
            </a:r>
            <a:r>
              <a:rPr lang="en-US" sz="1600" dirty="0" err="1">
                <a:solidFill>
                  <a:schemeClr val="lt1"/>
                </a:solidFill>
              </a:rPr>
              <a:t>hóa</a:t>
            </a:r>
            <a:r>
              <a:rPr lang="en-US" sz="1600" dirty="0">
                <a:solidFill>
                  <a:schemeClr val="lt1"/>
                </a:solidFill>
              </a:rPr>
              <a:t> </a:t>
            </a:r>
            <a:r>
              <a:rPr lang="en-US" sz="1600" dirty="0" err="1">
                <a:solidFill>
                  <a:schemeClr val="lt1"/>
                </a:solidFill>
              </a:rPr>
              <a:t>hiệu</a:t>
            </a:r>
            <a:r>
              <a:rPr lang="en-US" sz="1600" dirty="0">
                <a:solidFill>
                  <a:schemeClr val="lt1"/>
                </a:solidFill>
              </a:rPr>
              <a:t> </a:t>
            </a:r>
            <a:r>
              <a:rPr lang="en-US" sz="1600" dirty="0" err="1">
                <a:solidFill>
                  <a:schemeClr val="lt1"/>
                </a:solidFill>
              </a:rPr>
              <a:t>suất</a:t>
            </a:r>
            <a:r>
              <a:rPr lang="en-US" sz="1600" dirty="0">
                <a:solidFill>
                  <a:schemeClr val="lt1"/>
                </a:solidFill>
              </a:rPr>
              <a:t> </a:t>
            </a:r>
            <a:r>
              <a:rPr lang="en-US" sz="1600" dirty="0" err="1">
                <a:solidFill>
                  <a:schemeClr val="lt1"/>
                </a:solidFill>
              </a:rPr>
              <a:t>trang</a:t>
            </a:r>
            <a:r>
              <a:rPr lang="en-US" sz="1600" dirty="0">
                <a:solidFill>
                  <a:schemeClr val="lt1"/>
                </a:solidFill>
              </a:rPr>
              <a:t> web, </a:t>
            </a:r>
            <a:r>
              <a:rPr lang="en-US" sz="1600" dirty="0" err="1">
                <a:solidFill>
                  <a:schemeClr val="lt1"/>
                </a:solidFill>
              </a:rPr>
              <a:t>sao</a:t>
            </a:r>
            <a:r>
              <a:rPr lang="en-US" sz="1600" dirty="0">
                <a:solidFill>
                  <a:schemeClr val="lt1"/>
                </a:solidFill>
              </a:rPr>
              <a:t> </a:t>
            </a:r>
            <a:r>
              <a:rPr lang="en-US" sz="1600" dirty="0" err="1">
                <a:solidFill>
                  <a:schemeClr val="lt1"/>
                </a:solidFill>
              </a:rPr>
              <a:t>lưu</a:t>
            </a:r>
            <a:r>
              <a:rPr lang="en-US" sz="1600" dirty="0">
                <a:solidFill>
                  <a:schemeClr val="lt1"/>
                </a:solidFill>
              </a:rPr>
              <a:t> </a:t>
            </a:r>
            <a:r>
              <a:rPr lang="en-US" sz="1600" dirty="0" err="1">
                <a:solidFill>
                  <a:schemeClr val="lt1"/>
                </a:solidFill>
              </a:rPr>
              <a:t>dữ</a:t>
            </a:r>
            <a:r>
              <a:rPr lang="en-US" sz="1600" dirty="0">
                <a:solidFill>
                  <a:schemeClr val="lt1"/>
                </a:solidFill>
              </a:rPr>
              <a:t> </a:t>
            </a:r>
            <a:r>
              <a:rPr lang="en-US" sz="1600" dirty="0" err="1">
                <a:solidFill>
                  <a:schemeClr val="lt1"/>
                </a:solidFill>
              </a:rPr>
              <a:t>liệu</a:t>
            </a:r>
            <a:r>
              <a:rPr lang="en-US" sz="1600" dirty="0">
                <a:solidFill>
                  <a:schemeClr val="lt1"/>
                </a:solidFill>
              </a:rPr>
              <a:t> </a:t>
            </a:r>
            <a:r>
              <a:rPr lang="en-US" sz="1600" dirty="0" err="1">
                <a:solidFill>
                  <a:schemeClr val="lt1"/>
                </a:solidFill>
              </a:rPr>
              <a:t>định</a:t>
            </a:r>
            <a:r>
              <a:rPr lang="en-US" sz="1600" dirty="0">
                <a:solidFill>
                  <a:schemeClr val="lt1"/>
                </a:solidFill>
              </a:rPr>
              <a:t> </a:t>
            </a:r>
            <a:r>
              <a:rPr lang="en-US" sz="1600" dirty="0" err="1">
                <a:solidFill>
                  <a:schemeClr val="lt1"/>
                </a:solidFill>
              </a:rPr>
              <a:t>kỳ</a:t>
            </a:r>
            <a:r>
              <a:rPr lang="en-US" sz="1600" dirty="0">
                <a:solidFill>
                  <a:schemeClr val="lt1"/>
                </a:solidFill>
              </a:rPr>
              <a:t> </a:t>
            </a:r>
            <a:r>
              <a:rPr lang="en-US" sz="1600" dirty="0" err="1">
                <a:solidFill>
                  <a:schemeClr val="lt1"/>
                </a:solidFill>
              </a:rPr>
              <a:t>và</a:t>
            </a:r>
            <a:r>
              <a:rPr lang="en-US" sz="1600" dirty="0">
                <a:solidFill>
                  <a:schemeClr val="lt1"/>
                </a:solidFill>
              </a:rPr>
              <a:t> </a:t>
            </a:r>
            <a:r>
              <a:rPr lang="vi-VN" sz="1600" dirty="0">
                <a:solidFill>
                  <a:schemeClr val="lt1"/>
                </a:solidFill>
              </a:rPr>
              <a:t>bảo mật dữ liệu.</a:t>
            </a:r>
          </a:p>
        </p:txBody>
      </p:sp>
      <p:sp>
        <p:nvSpPr>
          <p:cNvPr id="941" name="Google Shape;941;p19"/>
          <p:cNvSpPr txBox="1"/>
          <p:nvPr/>
        </p:nvSpPr>
        <p:spPr>
          <a:xfrm>
            <a:off x="152400" y="6242200"/>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sp>
        <p:nvSpPr>
          <p:cNvPr id="3" name="TextBox 2">
            <a:extLst>
              <a:ext uri="{FF2B5EF4-FFF2-40B4-BE49-F238E27FC236}">
                <a16:creationId xmlns:a16="http://schemas.microsoft.com/office/drawing/2014/main" id="{6BD3D468-337A-9BAF-3F0C-6F27007051F8}"/>
              </a:ext>
            </a:extLst>
          </p:cNvPr>
          <p:cNvSpPr txBox="1"/>
          <p:nvPr/>
        </p:nvSpPr>
        <p:spPr>
          <a:xfrm>
            <a:off x="5562599" y="6101596"/>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dirty="0">
                <a:solidFill>
                  <a:schemeClr val="accent1"/>
                </a:solidFill>
              </a:rPr>
              <a:t>17</a:t>
            </a:r>
            <a:endParaRPr lang="en-US" sz="3600" b="0" i="0" u="none" strike="noStrike" cap="none" dirty="0">
              <a:solidFill>
                <a:schemeClr val="accent1"/>
              </a:solidFil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920"/>
                                        </p:tgtEl>
                                        <p:attrNameLst>
                                          <p:attrName>style.visibility</p:attrName>
                                        </p:attrNameLst>
                                      </p:cBhvr>
                                      <p:to>
                                        <p:strVal val="visible"/>
                                      </p:to>
                                    </p:set>
                                    <p:anim calcmode="lin" valueType="num">
                                      <p:cBhvr additive="base">
                                        <p:cTn id="7" dur="1000"/>
                                        <p:tgtEl>
                                          <p:spTgt spid="92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927"/>
                                        </p:tgtEl>
                                        <p:attrNameLst>
                                          <p:attrName>style.visibility</p:attrName>
                                        </p:attrNameLst>
                                      </p:cBhvr>
                                      <p:to>
                                        <p:strVal val="visible"/>
                                      </p:to>
                                    </p:set>
                                    <p:anim calcmode="lin" valueType="num">
                                      <p:cBhvr additive="base">
                                        <p:cTn id="12" dur="500" fill="hold"/>
                                        <p:tgtEl>
                                          <p:spTgt spid="927"/>
                                        </p:tgtEl>
                                        <p:attrNameLst>
                                          <p:attrName>ppt_x</p:attrName>
                                        </p:attrNameLst>
                                      </p:cBhvr>
                                      <p:tavLst>
                                        <p:tav tm="0">
                                          <p:val>
                                            <p:strVal val="1+#ppt_w/2"/>
                                          </p:val>
                                        </p:tav>
                                        <p:tav tm="100000">
                                          <p:val>
                                            <p:strVal val="#ppt_x"/>
                                          </p:val>
                                        </p:tav>
                                      </p:tavLst>
                                    </p:anim>
                                    <p:anim calcmode="lin" valueType="num">
                                      <p:cBhvr additive="base">
                                        <p:cTn id="13" dur="500" fill="hold"/>
                                        <p:tgtEl>
                                          <p:spTgt spid="927"/>
                                        </p:tgtEl>
                                        <p:attrNameLst>
                                          <p:attrName>ppt_y</p:attrName>
                                        </p:attrNameLst>
                                      </p:cBhvr>
                                      <p:tavLst>
                                        <p:tav tm="0">
                                          <p:val>
                                            <p:strVal val="#ppt_y"/>
                                          </p:val>
                                        </p:tav>
                                        <p:tav tm="100000">
                                          <p:val>
                                            <p:strVal val="#ppt_y"/>
                                          </p:val>
                                        </p:tav>
                                      </p:tavLst>
                                    </p:anim>
                                  </p:childTnLst>
                                </p:cTn>
                              </p:par>
                              <p:par>
                                <p:cTn id="14" presetID="2" presetClass="entr" presetSubtype="2" fill="hold" grpId="0" nodeType="withEffect">
                                  <p:stCondLst>
                                    <p:cond delay="0"/>
                                  </p:stCondLst>
                                  <p:childTnLst>
                                    <p:set>
                                      <p:cBhvr>
                                        <p:cTn id="15" dur="1" fill="hold">
                                          <p:stCondLst>
                                            <p:cond delay="0"/>
                                          </p:stCondLst>
                                        </p:cTn>
                                        <p:tgtEl>
                                          <p:spTgt spid="940"/>
                                        </p:tgtEl>
                                        <p:attrNameLst>
                                          <p:attrName>style.visibility</p:attrName>
                                        </p:attrNameLst>
                                      </p:cBhvr>
                                      <p:to>
                                        <p:strVal val="visible"/>
                                      </p:to>
                                    </p:set>
                                    <p:anim calcmode="lin" valueType="num">
                                      <p:cBhvr additive="base">
                                        <p:cTn id="16" dur="500" fill="hold"/>
                                        <p:tgtEl>
                                          <p:spTgt spid="940"/>
                                        </p:tgtEl>
                                        <p:attrNameLst>
                                          <p:attrName>ppt_x</p:attrName>
                                        </p:attrNameLst>
                                      </p:cBhvr>
                                      <p:tavLst>
                                        <p:tav tm="0">
                                          <p:val>
                                            <p:strVal val="1+#ppt_w/2"/>
                                          </p:val>
                                        </p:tav>
                                        <p:tav tm="100000">
                                          <p:val>
                                            <p:strVal val="#ppt_x"/>
                                          </p:val>
                                        </p:tav>
                                      </p:tavLst>
                                    </p:anim>
                                    <p:anim calcmode="lin" valueType="num">
                                      <p:cBhvr additive="base">
                                        <p:cTn id="17" dur="500" fill="hold"/>
                                        <p:tgtEl>
                                          <p:spTgt spid="940"/>
                                        </p:tgtEl>
                                        <p:attrNameLst>
                                          <p:attrName>ppt_y</p:attrName>
                                        </p:attrNameLst>
                                      </p:cBhvr>
                                      <p:tavLst>
                                        <p:tav tm="0">
                                          <p:val>
                                            <p:strVal val="#ppt_y"/>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933"/>
                                        </p:tgtEl>
                                        <p:attrNameLst>
                                          <p:attrName>style.visibility</p:attrName>
                                        </p:attrNameLst>
                                      </p:cBhvr>
                                      <p:to>
                                        <p:strVal val="visible"/>
                                      </p:to>
                                    </p:set>
                                    <p:anim calcmode="lin" valueType="num">
                                      <p:cBhvr additive="base">
                                        <p:cTn id="22" dur="500" fill="hold"/>
                                        <p:tgtEl>
                                          <p:spTgt spid="933"/>
                                        </p:tgtEl>
                                        <p:attrNameLst>
                                          <p:attrName>ppt_x</p:attrName>
                                        </p:attrNameLst>
                                      </p:cBhvr>
                                      <p:tavLst>
                                        <p:tav tm="0">
                                          <p:val>
                                            <p:strVal val="1+#ppt_w/2"/>
                                          </p:val>
                                        </p:tav>
                                        <p:tav tm="100000">
                                          <p:val>
                                            <p:strVal val="#ppt_x"/>
                                          </p:val>
                                        </p:tav>
                                      </p:tavLst>
                                    </p:anim>
                                    <p:anim calcmode="lin" valueType="num">
                                      <p:cBhvr additive="base">
                                        <p:cTn id="23" dur="500" fill="hold"/>
                                        <p:tgtEl>
                                          <p:spTgt spid="933"/>
                                        </p:tgtEl>
                                        <p:attrNameLst>
                                          <p:attrName>ppt_y</p:attrName>
                                        </p:attrNameLst>
                                      </p:cBhvr>
                                      <p:tavLst>
                                        <p:tav tm="0">
                                          <p:val>
                                            <p:strVal val="#ppt_y"/>
                                          </p:val>
                                        </p:tav>
                                        <p:tav tm="100000">
                                          <p:val>
                                            <p:strVal val="#ppt_y"/>
                                          </p:val>
                                        </p:tav>
                                      </p:tavLst>
                                    </p:anim>
                                  </p:childTnLst>
                                </p:cTn>
                              </p:par>
                              <p:par>
                                <p:cTn id="24" presetID="2" presetClass="entr" presetSubtype="2" fill="hold" grpId="0" nodeType="withEffect">
                                  <p:stCondLst>
                                    <p:cond delay="0"/>
                                  </p:stCondLst>
                                  <p:childTnLst>
                                    <p:set>
                                      <p:cBhvr>
                                        <p:cTn id="25" dur="1" fill="hold">
                                          <p:stCondLst>
                                            <p:cond delay="0"/>
                                          </p:stCondLst>
                                        </p:cTn>
                                        <p:tgtEl>
                                          <p:spTgt spid="939"/>
                                        </p:tgtEl>
                                        <p:attrNameLst>
                                          <p:attrName>style.visibility</p:attrName>
                                        </p:attrNameLst>
                                      </p:cBhvr>
                                      <p:to>
                                        <p:strVal val="visible"/>
                                      </p:to>
                                    </p:set>
                                    <p:anim calcmode="lin" valueType="num">
                                      <p:cBhvr additive="base">
                                        <p:cTn id="26" dur="500" fill="hold"/>
                                        <p:tgtEl>
                                          <p:spTgt spid="939"/>
                                        </p:tgtEl>
                                        <p:attrNameLst>
                                          <p:attrName>ppt_x</p:attrName>
                                        </p:attrNameLst>
                                      </p:cBhvr>
                                      <p:tavLst>
                                        <p:tav tm="0">
                                          <p:val>
                                            <p:strVal val="1+#ppt_w/2"/>
                                          </p:val>
                                        </p:tav>
                                        <p:tav tm="100000">
                                          <p:val>
                                            <p:strVal val="#ppt_x"/>
                                          </p:val>
                                        </p:tav>
                                      </p:tavLst>
                                    </p:anim>
                                    <p:anim calcmode="lin" valueType="num">
                                      <p:cBhvr additive="base">
                                        <p:cTn id="27" dur="500" fill="hold"/>
                                        <p:tgtEl>
                                          <p:spTgt spid="9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9" grpId="0"/>
      <p:bldP spid="94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pic>
        <p:nvPicPr>
          <p:cNvPr id="947" name="Google Shape;947;p20"/>
          <p:cNvPicPr preferRelativeResize="0"/>
          <p:nvPr/>
        </p:nvPicPr>
        <p:blipFill rotWithShape="1">
          <a:blip r:embed="rId3">
            <a:alphaModFix/>
          </a:blip>
          <a:srcRect l="16827" r="16827"/>
          <a:stretch/>
        </p:blipFill>
        <p:spPr>
          <a:xfrm>
            <a:off x="5486400" y="360"/>
            <a:ext cx="6839640" cy="6857640"/>
          </a:xfrm>
          <a:prstGeom prst="rect">
            <a:avLst/>
          </a:prstGeom>
          <a:noFill/>
          <a:ln>
            <a:noFill/>
          </a:ln>
        </p:spPr>
      </p:pic>
      <p:sp>
        <p:nvSpPr>
          <p:cNvPr id="948" name="Google Shape;948;p20"/>
          <p:cNvSpPr/>
          <p:nvPr/>
        </p:nvSpPr>
        <p:spPr>
          <a:xfrm rot="10800000" flipH="1">
            <a:off x="11000520" y="5539"/>
            <a:ext cx="1325520" cy="114264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20"/>
          <p:cNvSpPr/>
          <p:nvPr/>
        </p:nvSpPr>
        <p:spPr>
          <a:xfrm rot="10800000" flipH="1">
            <a:off x="8458200" y="5539"/>
            <a:ext cx="1325520" cy="114264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20"/>
          <p:cNvSpPr/>
          <p:nvPr/>
        </p:nvSpPr>
        <p:spPr>
          <a:xfrm rot="10800000" flipH="1">
            <a:off x="5486400" y="-11477"/>
            <a:ext cx="1325520" cy="1142640"/>
          </a:xfrm>
          <a:prstGeom prst="triangle">
            <a:avLst>
              <a:gd name="adj" fmla="val 50000"/>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20"/>
          <p:cNvSpPr/>
          <p:nvPr/>
        </p:nvSpPr>
        <p:spPr>
          <a:xfrm>
            <a:off x="855360" y="2327400"/>
            <a:ext cx="6218280" cy="14310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n-US" sz="4400" b="1" i="0" u="none" strike="noStrike" cap="none">
                <a:solidFill>
                  <a:srgbClr val="404040"/>
                </a:solidFill>
                <a:latin typeface="Calibri"/>
                <a:ea typeface="Calibri"/>
                <a:cs typeface="Calibri"/>
                <a:sym typeface="Calibri"/>
              </a:rPr>
              <a:t>THANK YOU </a:t>
            </a:r>
            <a:endParaRPr sz="44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400"/>
              <a:buFont typeface="Arial"/>
              <a:buNone/>
            </a:pPr>
            <a:r>
              <a:rPr lang="en-US" sz="4400" b="1" i="0" u="none" strike="noStrike" cap="none">
                <a:solidFill>
                  <a:srgbClr val="FF3737"/>
                </a:solidFill>
                <a:latin typeface="Calibri"/>
                <a:ea typeface="Calibri"/>
                <a:cs typeface="Calibri"/>
                <a:sym typeface="Calibri"/>
              </a:rPr>
              <a:t>FOR WATCHING</a:t>
            </a:r>
            <a:endParaRPr sz="4400" b="0" i="0" u="none" strike="noStrike" cap="none">
              <a:solidFill>
                <a:schemeClr val="dk1"/>
              </a:solidFill>
              <a:latin typeface="Arial"/>
              <a:ea typeface="Arial"/>
              <a:cs typeface="Arial"/>
              <a:sym typeface="Arial"/>
            </a:endParaRPr>
          </a:p>
        </p:txBody>
      </p:sp>
      <p:sp>
        <p:nvSpPr>
          <p:cNvPr id="952" name="Google Shape;952;p20"/>
          <p:cNvSpPr/>
          <p:nvPr/>
        </p:nvSpPr>
        <p:spPr>
          <a:xfrm>
            <a:off x="533400" y="4296860"/>
            <a:ext cx="4786320" cy="1406880"/>
          </a:xfrm>
          <a:prstGeom prst="rect">
            <a:avLst/>
          </a:prstGeom>
          <a:noFill/>
          <a:ln>
            <a:noFill/>
          </a:ln>
        </p:spPr>
        <p:txBody>
          <a:bodyPr spcFirstLastPara="1" wrap="square" lIns="90000" tIns="45000" rIns="90000" bIns="45000" anchor="t" anchorCtr="0">
            <a:spAutoFit/>
          </a:bodyPr>
          <a:lstStyle/>
          <a:p>
            <a:pPr marL="0" marR="0" lvl="0" indent="0" algn="l" rtl="0">
              <a:lnSpc>
                <a:spcPct val="120000"/>
              </a:lnSpc>
              <a:spcBef>
                <a:spcPts val="0"/>
              </a:spcBef>
              <a:spcAft>
                <a:spcPts val="0"/>
              </a:spcAft>
              <a:buClr>
                <a:srgbClr val="000000"/>
              </a:buClr>
              <a:buSzPts val="2400"/>
              <a:buFont typeface="Arial"/>
              <a:buNone/>
            </a:pPr>
            <a:r>
              <a:rPr lang="en-US" sz="2400" b="0" i="0" u="none" strike="noStrike" cap="none">
                <a:solidFill>
                  <a:srgbClr val="595959"/>
                </a:solidFill>
                <a:latin typeface="Calibri"/>
                <a:ea typeface="Calibri"/>
                <a:cs typeface="Calibri"/>
                <a:sym typeface="Calibri"/>
              </a:rPr>
              <a:t>Em xin cảm ơn hội đồng thầy cô đã lắng nghe và theo dõi bài thuyết trình của em.</a:t>
            </a:r>
            <a:endParaRPr sz="2400" b="0" i="0" u="none" strike="noStrike" cap="none">
              <a:solidFill>
                <a:schemeClr val="dk1"/>
              </a:solidFill>
              <a:latin typeface="Arial"/>
              <a:ea typeface="Arial"/>
              <a:cs typeface="Arial"/>
              <a:sym typeface="Arial"/>
            </a:endParaRPr>
          </a:p>
        </p:txBody>
      </p:sp>
      <p:sp>
        <p:nvSpPr>
          <p:cNvPr id="953" name="Google Shape;953;p20"/>
          <p:cNvSpPr txBox="1"/>
          <p:nvPr/>
        </p:nvSpPr>
        <p:spPr>
          <a:xfrm>
            <a:off x="152400" y="6242200"/>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2"/>
          <p:cNvSpPr txBox="1">
            <a:spLocks noGrp="1"/>
          </p:cNvSpPr>
          <p:nvPr>
            <p:ph type="ftr" idx="11"/>
          </p:nvPr>
        </p:nvSpPr>
        <p:spPr>
          <a:xfrm>
            <a:off x="381000" y="6234261"/>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sp>
        <p:nvSpPr>
          <p:cNvPr id="480" name="Google Shape;480;p2"/>
          <p:cNvSpPr txBox="1">
            <a:spLocks noGrp="1"/>
          </p:cNvSpPr>
          <p:nvPr>
            <p:ph type="dt" idx="10"/>
          </p:nvPr>
        </p:nvSpPr>
        <p:spPr>
          <a:xfrm>
            <a:off x="9113240" y="6271924"/>
            <a:ext cx="30480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Khoa công nghệ thông tin</a:t>
            </a:r>
            <a:endParaRPr sz="1800" b="0" i="0" u="none" strike="noStrike" cap="none">
              <a:solidFill>
                <a:schemeClr val="dk1"/>
              </a:solidFill>
              <a:latin typeface="Arial"/>
              <a:ea typeface="Arial"/>
              <a:cs typeface="Arial"/>
              <a:sym typeface="Arial"/>
            </a:endParaRPr>
          </a:p>
        </p:txBody>
      </p:sp>
      <p:sp>
        <p:nvSpPr>
          <p:cNvPr id="481" name="Google Shape;481;p2"/>
          <p:cNvSpPr txBox="1"/>
          <p:nvPr/>
        </p:nvSpPr>
        <p:spPr>
          <a:xfrm>
            <a:off x="4114800" y="6270461"/>
            <a:ext cx="4457699" cy="369332"/>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en-US" sz="1800" b="0" i="1" u="none" strike="noStrike" cap="none" dirty="0">
                <a:solidFill>
                  <a:srgbClr val="595959"/>
                </a:solidFill>
                <a:latin typeface="Times New Roman"/>
                <a:ea typeface="Times New Roman"/>
                <a:cs typeface="Times New Roman"/>
                <a:sym typeface="Times New Roman"/>
              </a:rPr>
              <a:t>Hà </a:t>
            </a:r>
            <a:r>
              <a:rPr lang="en-US" sz="1800" b="0" i="1" u="none" strike="noStrike" cap="none" dirty="0" err="1">
                <a:solidFill>
                  <a:srgbClr val="595959"/>
                </a:solidFill>
                <a:latin typeface="Times New Roman"/>
                <a:ea typeface="Times New Roman"/>
                <a:cs typeface="Times New Roman"/>
                <a:sym typeface="Times New Roman"/>
              </a:rPr>
              <a:t>Nội</a:t>
            </a:r>
            <a:r>
              <a:rPr lang="en-US" sz="1800" b="0" i="1" u="none" strike="noStrike" cap="none" dirty="0">
                <a:solidFill>
                  <a:srgbClr val="595959"/>
                </a:solidFill>
                <a:latin typeface="Times New Roman"/>
                <a:ea typeface="Times New Roman"/>
                <a:cs typeface="Times New Roman"/>
                <a:sym typeface="Times New Roman"/>
              </a:rPr>
              <a:t>, </a:t>
            </a:r>
            <a:r>
              <a:rPr lang="en-US" sz="1800" b="0" i="1" u="none" strike="noStrike" cap="none" dirty="0" err="1">
                <a:solidFill>
                  <a:srgbClr val="595959"/>
                </a:solidFill>
                <a:latin typeface="Times New Roman"/>
                <a:ea typeface="Times New Roman"/>
                <a:cs typeface="Times New Roman"/>
                <a:sym typeface="Times New Roman"/>
              </a:rPr>
              <a:t>ngày</a:t>
            </a:r>
            <a:r>
              <a:rPr lang="en-US" sz="1800" b="0" i="1" u="none" strike="noStrike" cap="none" dirty="0">
                <a:solidFill>
                  <a:srgbClr val="595959"/>
                </a:solidFill>
                <a:latin typeface="Times New Roman"/>
                <a:ea typeface="Times New Roman"/>
                <a:cs typeface="Times New Roman"/>
                <a:sym typeface="Times New Roman"/>
              </a:rPr>
              <a:t> 18 </a:t>
            </a:r>
            <a:r>
              <a:rPr lang="en-US" sz="1800" b="0" i="1" u="none" strike="noStrike" cap="none" dirty="0" err="1">
                <a:solidFill>
                  <a:srgbClr val="595959"/>
                </a:solidFill>
                <a:latin typeface="Times New Roman"/>
                <a:ea typeface="Times New Roman"/>
                <a:cs typeface="Times New Roman"/>
                <a:sym typeface="Times New Roman"/>
              </a:rPr>
              <a:t>tháng</a:t>
            </a:r>
            <a:r>
              <a:rPr lang="en-US" sz="1800" b="0" i="1" u="none" strike="noStrike" cap="none" dirty="0">
                <a:solidFill>
                  <a:srgbClr val="595959"/>
                </a:solidFill>
                <a:latin typeface="Times New Roman"/>
                <a:ea typeface="Times New Roman"/>
                <a:cs typeface="Times New Roman"/>
                <a:sym typeface="Times New Roman"/>
              </a:rPr>
              <a:t> 6 </a:t>
            </a:r>
            <a:r>
              <a:rPr lang="en-US" sz="1800" b="0" i="1" u="none" strike="noStrike" cap="none" dirty="0" err="1">
                <a:solidFill>
                  <a:srgbClr val="595959"/>
                </a:solidFill>
                <a:latin typeface="Times New Roman"/>
                <a:ea typeface="Times New Roman"/>
                <a:cs typeface="Times New Roman"/>
                <a:sym typeface="Times New Roman"/>
              </a:rPr>
              <a:t>năm</a:t>
            </a:r>
            <a:r>
              <a:rPr lang="en-US" sz="1800" b="0" i="1" u="none" strike="noStrike" cap="none" dirty="0">
                <a:solidFill>
                  <a:srgbClr val="595959"/>
                </a:solidFill>
                <a:latin typeface="Times New Roman"/>
                <a:ea typeface="Times New Roman"/>
                <a:cs typeface="Times New Roman"/>
                <a:sym typeface="Times New Roman"/>
              </a:rPr>
              <a:t> 2024</a:t>
            </a:r>
            <a:endParaRPr sz="1400" b="0" i="0" u="none" strike="noStrike" cap="none" dirty="0">
              <a:solidFill>
                <a:srgbClr val="000000"/>
              </a:solidFill>
              <a:latin typeface="Times New Roman"/>
              <a:ea typeface="Times New Roman"/>
              <a:cs typeface="Times New Roman"/>
              <a:sym typeface="Times New Roman"/>
            </a:endParaRPr>
          </a:p>
        </p:txBody>
      </p:sp>
      <p:sp>
        <p:nvSpPr>
          <p:cNvPr id="482" name="Google Shape;482;p2"/>
          <p:cNvSpPr/>
          <p:nvPr/>
        </p:nvSpPr>
        <p:spPr>
          <a:xfrm>
            <a:off x="2834900" y="193084"/>
            <a:ext cx="7858800" cy="646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1" i="0" u="none" strike="noStrike" cap="none" dirty="0">
                <a:solidFill>
                  <a:srgbClr val="0070C0"/>
                </a:solidFill>
                <a:latin typeface="Arial"/>
                <a:ea typeface="Arial"/>
                <a:cs typeface="Arial"/>
                <a:sym typeface="Arial"/>
              </a:rPr>
              <a:t>ĐẠI HỌC </a:t>
            </a:r>
            <a:r>
              <a:rPr lang="en-US" sz="3600" b="1" dirty="0">
                <a:solidFill>
                  <a:srgbClr val="0070C0"/>
                </a:solidFill>
              </a:rPr>
              <a:t>GIAO THÔNG VẬN TẢI</a:t>
            </a:r>
            <a:endParaRPr sz="3600" b="1" i="0" u="none" strike="noStrike" cap="none" dirty="0">
              <a:solidFill>
                <a:srgbClr val="0070C0"/>
              </a:solidFill>
              <a:latin typeface="Arial"/>
              <a:ea typeface="Arial"/>
              <a:cs typeface="Arial"/>
              <a:sym typeface="Arial"/>
            </a:endParaRPr>
          </a:p>
        </p:txBody>
      </p:sp>
      <p:sp>
        <p:nvSpPr>
          <p:cNvPr id="483" name="Google Shape;483;p2"/>
          <p:cNvSpPr/>
          <p:nvPr/>
        </p:nvSpPr>
        <p:spPr>
          <a:xfrm>
            <a:off x="4263850" y="839278"/>
            <a:ext cx="5139600" cy="461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chemeClr val="accent4"/>
                </a:solidFill>
                <a:latin typeface="Arial"/>
                <a:ea typeface="Arial"/>
                <a:cs typeface="Arial"/>
                <a:sym typeface="Arial"/>
              </a:rPr>
              <a:t>KHOA CÔNG NGHỆ THÔNG TIN</a:t>
            </a:r>
            <a:endParaRPr sz="2400" b="1" i="0" u="none" strike="noStrike" cap="none">
              <a:solidFill>
                <a:schemeClr val="accent4"/>
              </a:solidFill>
              <a:latin typeface="Arial"/>
              <a:ea typeface="Arial"/>
              <a:cs typeface="Arial"/>
              <a:sym typeface="Arial"/>
            </a:endParaRPr>
          </a:p>
        </p:txBody>
      </p:sp>
      <p:sp>
        <p:nvSpPr>
          <p:cNvPr id="485" name="Google Shape;485;p2"/>
          <p:cNvSpPr txBox="1"/>
          <p:nvPr/>
        </p:nvSpPr>
        <p:spPr>
          <a:xfrm>
            <a:off x="685800" y="2421152"/>
            <a:ext cx="11582400" cy="120028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1" i="0" u="none" strike="noStrike" cap="none" dirty="0">
                <a:solidFill>
                  <a:srgbClr val="ED1C2A"/>
                </a:solidFill>
                <a:latin typeface="Calibri"/>
                <a:ea typeface="Calibri"/>
                <a:cs typeface="Calibri"/>
                <a:sym typeface="Calibri"/>
              </a:rPr>
              <a:t>ĐỀ TÀI: </a:t>
            </a:r>
            <a:r>
              <a:rPr lang="en-US" sz="3600" b="1" dirty="0">
                <a:solidFill>
                  <a:srgbClr val="ED1C2A"/>
                </a:solidFill>
                <a:latin typeface="Calibri"/>
                <a:ea typeface="Calibri"/>
                <a:cs typeface="Calibri"/>
                <a:sym typeface="Calibri"/>
              </a:rPr>
              <a:t>THIẾT KẾ, XÂY DỰNG WEBSITE</a:t>
            </a:r>
          </a:p>
          <a:p>
            <a:pPr marL="0" marR="0" lvl="0" indent="0" algn="ctr" rtl="0">
              <a:lnSpc>
                <a:spcPct val="100000"/>
              </a:lnSpc>
              <a:spcBef>
                <a:spcPts val="0"/>
              </a:spcBef>
              <a:spcAft>
                <a:spcPts val="0"/>
              </a:spcAft>
              <a:buClr>
                <a:srgbClr val="000000"/>
              </a:buClr>
              <a:buSzPts val="3600"/>
              <a:buFont typeface="Arial"/>
              <a:buNone/>
            </a:pPr>
            <a:r>
              <a:rPr lang="en-US" sz="3600" b="1" dirty="0">
                <a:solidFill>
                  <a:srgbClr val="ED1C2A"/>
                </a:solidFill>
                <a:latin typeface="Calibri"/>
                <a:ea typeface="Calibri"/>
                <a:cs typeface="Calibri"/>
                <a:sym typeface="Calibri"/>
              </a:rPr>
              <a:t> XEM PHIM TRỰC TUYẾN</a:t>
            </a:r>
            <a:endParaRPr sz="3600" b="1" i="0" u="none" strike="noStrike" cap="none" dirty="0">
              <a:solidFill>
                <a:srgbClr val="ED1C2A"/>
              </a:solidFill>
              <a:latin typeface="Calibri"/>
              <a:ea typeface="Calibri"/>
              <a:cs typeface="Calibri"/>
              <a:sym typeface="Calibri"/>
            </a:endParaRPr>
          </a:p>
        </p:txBody>
      </p:sp>
      <p:sp>
        <p:nvSpPr>
          <p:cNvPr id="486" name="Google Shape;486;p2"/>
          <p:cNvSpPr/>
          <p:nvPr/>
        </p:nvSpPr>
        <p:spPr>
          <a:xfrm>
            <a:off x="-1" y="293512"/>
            <a:ext cx="252639" cy="1104159"/>
          </a:xfrm>
          <a:prstGeom prst="rect">
            <a:avLst/>
          </a:prstGeom>
          <a:solidFill>
            <a:schemeClr val="lt1"/>
          </a:solidFill>
          <a:ln w="25400" cap="flat" cmpd="sng">
            <a:solidFill>
              <a:schemeClr val="l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pic>
        <p:nvPicPr>
          <p:cNvPr id="3" name="Picture 2" descr="A blue and yellow logo&#10;&#10;Description automatically generated">
            <a:extLst>
              <a:ext uri="{FF2B5EF4-FFF2-40B4-BE49-F238E27FC236}">
                <a16:creationId xmlns:a16="http://schemas.microsoft.com/office/drawing/2014/main" id="{A9DC5631-7E2E-FE48-3D50-5FC582E53DAF}"/>
              </a:ext>
            </a:extLst>
          </p:cNvPr>
          <p:cNvPicPr>
            <a:picLocks noChangeAspect="1"/>
          </p:cNvPicPr>
          <p:nvPr/>
        </p:nvPicPr>
        <p:blipFill>
          <a:blip r:embed="rId3"/>
          <a:stretch>
            <a:fillRect/>
          </a:stretch>
        </p:blipFill>
        <p:spPr>
          <a:xfrm>
            <a:off x="-535504" y="-287446"/>
            <a:ext cx="3155446" cy="2438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
          <p:cNvSpPr/>
          <p:nvPr/>
        </p:nvSpPr>
        <p:spPr>
          <a:xfrm>
            <a:off x="6624478" y="-24183"/>
            <a:ext cx="5567522" cy="6858000"/>
          </a:xfrm>
          <a:prstGeom prst="rect">
            <a:avLst/>
          </a:prstGeom>
          <a:solidFill>
            <a:schemeClr val="accent1">
              <a:alpha val="4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Arial"/>
              <a:ea typeface="Arial"/>
              <a:cs typeface="Arial"/>
              <a:sym typeface="Arial"/>
            </a:endParaRPr>
          </a:p>
        </p:txBody>
      </p:sp>
      <p:grpSp>
        <p:nvGrpSpPr>
          <p:cNvPr id="492" name="Google Shape;492;p3"/>
          <p:cNvGrpSpPr/>
          <p:nvPr/>
        </p:nvGrpSpPr>
        <p:grpSpPr>
          <a:xfrm>
            <a:off x="4626380" y="2249924"/>
            <a:ext cx="6921829" cy="2078254"/>
            <a:chOff x="4578255" y="2223130"/>
            <a:chExt cx="6921829" cy="2078254"/>
          </a:xfrm>
        </p:grpSpPr>
        <p:sp>
          <p:nvSpPr>
            <p:cNvPr id="493" name="Google Shape;493;p3"/>
            <p:cNvSpPr/>
            <p:nvPr/>
          </p:nvSpPr>
          <p:spPr>
            <a:xfrm>
              <a:off x="5404084" y="2223130"/>
              <a:ext cx="6096000" cy="92333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5400"/>
                <a:buFont typeface="Arial"/>
                <a:buNone/>
              </a:pPr>
              <a:r>
                <a:rPr lang="en-US" sz="5400" b="0" i="0" u="none" strike="noStrike" cap="none">
                  <a:solidFill>
                    <a:schemeClr val="lt1"/>
                  </a:solidFill>
                  <a:latin typeface="Arial"/>
                  <a:ea typeface="Arial"/>
                  <a:cs typeface="Arial"/>
                  <a:sym typeface="Arial"/>
                </a:rPr>
                <a:t>NỘI DUNG</a:t>
              </a:r>
              <a:endParaRPr sz="1400" b="0" i="0" u="none" strike="noStrike" cap="none">
                <a:solidFill>
                  <a:srgbClr val="000000"/>
                </a:solidFill>
                <a:latin typeface="Arial"/>
                <a:ea typeface="Arial"/>
                <a:cs typeface="Arial"/>
                <a:sym typeface="Arial"/>
              </a:endParaRPr>
            </a:p>
          </p:txBody>
        </p:sp>
        <p:sp>
          <p:nvSpPr>
            <p:cNvPr id="494" name="Google Shape;494;p3"/>
            <p:cNvSpPr/>
            <p:nvPr/>
          </p:nvSpPr>
          <p:spPr>
            <a:xfrm>
              <a:off x="4578255" y="3378054"/>
              <a:ext cx="6096000" cy="92333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5400"/>
                <a:buFont typeface="Arial"/>
                <a:buNone/>
              </a:pPr>
              <a:r>
                <a:rPr lang="en-US" sz="5400" b="0" i="0" u="none" strike="noStrike" cap="none">
                  <a:solidFill>
                    <a:schemeClr val="lt1"/>
                  </a:solidFill>
                  <a:latin typeface="Arial"/>
                  <a:ea typeface="Arial"/>
                  <a:cs typeface="Arial"/>
                  <a:sym typeface="Arial"/>
                </a:rPr>
                <a:t>CHÍNH</a:t>
              </a:r>
              <a:endParaRPr sz="4400" b="0" i="0" u="none" strike="noStrike" cap="none">
                <a:solidFill>
                  <a:schemeClr val="lt1"/>
                </a:solidFill>
                <a:latin typeface="Arial"/>
                <a:ea typeface="Arial"/>
                <a:cs typeface="Arial"/>
                <a:sym typeface="Arial"/>
              </a:endParaRPr>
            </a:p>
          </p:txBody>
        </p:sp>
      </p:grpSp>
      <p:sp>
        <p:nvSpPr>
          <p:cNvPr id="495" name="Google Shape;495;p3"/>
          <p:cNvSpPr/>
          <p:nvPr/>
        </p:nvSpPr>
        <p:spPr>
          <a:xfrm>
            <a:off x="7867807" y="916782"/>
            <a:ext cx="197220" cy="178178"/>
          </a:xfrm>
          <a:prstGeom prst="rect">
            <a:avLst/>
          </a:prstGeom>
          <a:solidFill>
            <a:srgbClr val="68D0C6">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496" name="Google Shape;496;p3"/>
          <p:cNvGrpSpPr/>
          <p:nvPr/>
        </p:nvGrpSpPr>
        <p:grpSpPr>
          <a:xfrm>
            <a:off x="6080207" y="1118203"/>
            <a:ext cx="880712" cy="810164"/>
            <a:chOff x="5908413" y="847857"/>
            <a:chExt cx="938013" cy="939583"/>
          </a:xfrm>
        </p:grpSpPr>
        <p:sp>
          <p:nvSpPr>
            <p:cNvPr id="497" name="Google Shape;497;p3"/>
            <p:cNvSpPr/>
            <p:nvPr/>
          </p:nvSpPr>
          <p:spPr>
            <a:xfrm>
              <a:off x="5908413" y="847857"/>
              <a:ext cx="938013" cy="939583"/>
            </a:xfrm>
            <a:prstGeom prst="rect">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98" name="Google Shape;498;p3"/>
            <p:cNvSpPr/>
            <p:nvPr/>
          </p:nvSpPr>
          <p:spPr>
            <a:xfrm>
              <a:off x="6021503" y="927340"/>
              <a:ext cx="684331" cy="646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0" i="0" u="none" strike="noStrike" cap="none">
                  <a:solidFill>
                    <a:schemeClr val="lt1"/>
                  </a:solidFill>
                  <a:latin typeface="Arial"/>
                  <a:ea typeface="Arial"/>
                  <a:cs typeface="Arial"/>
                  <a:sym typeface="Arial"/>
                </a:rPr>
                <a:t>1</a:t>
              </a:r>
              <a:endParaRPr sz="1400" b="0" i="0" u="none" strike="noStrike" cap="none">
                <a:solidFill>
                  <a:srgbClr val="000000"/>
                </a:solidFill>
                <a:latin typeface="Arial"/>
                <a:ea typeface="Arial"/>
                <a:cs typeface="Arial"/>
                <a:sym typeface="Arial"/>
              </a:endParaRPr>
            </a:p>
          </p:txBody>
        </p:sp>
      </p:grpSp>
      <p:sp>
        <p:nvSpPr>
          <p:cNvPr id="499" name="Google Shape;499;p3"/>
          <p:cNvSpPr/>
          <p:nvPr/>
        </p:nvSpPr>
        <p:spPr>
          <a:xfrm>
            <a:off x="735624" y="1310456"/>
            <a:ext cx="4853192"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3F3F3F"/>
                </a:solidFill>
                <a:latin typeface="Times New Roman"/>
                <a:ea typeface="Times New Roman"/>
                <a:cs typeface="Times New Roman"/>
                <a:sym typeface="Times New Roman"/>
              </a:rPr>
              <a:t>Tổng quan về đề tài</a:t>
            </a:r>
            <a:endParaRPr sz="2400" b="0" i="0" u="none" strike="noStrike" cap="none">
              <a:solidFill>
                <a:srgbClr val="3F3F3F"/>
              </a:solidFill>
              <a:latin typeface="Times New Roman"/>
              <a:ea typeface="Times New Roman"/>
              <a:cs typeface="Times New Roman"/>
              <a:sym typeface="Times New Roman"/>
            </a:endParaRPr>
          </a:p>
        </p:txBody>
      </p:sp>
      <p:grpSp>
        <p:nvGrpSpPr>
          <p:cNvPr id="500" name="Google Shape;500;p3"/>
          <p:cNvGrpSpPr/>
          <p:nvPr/>
        </p:nvGrpSpPr>
        <p:grpSpPr>
          <a:xfrm rot="-5400000">
            <a:off x="5060705" y="921408"/>
            <a:ext cx="18288" cy="822960"/>
            <a:chOff x="5839691" y="2713589"/>
            <a:chExt cx="1406625" cy="1430822"/>
          </a:xfrm>
        </p:grpSpPr>
        <p:sp>
          <p:nvSpPr>
            <p:cNvPr id="501" name="Google Shape;501;p3"/>
            <p:cNvSpPr/>
            <p:nvPr/>
          </p:nvSpPr>
          <p:spPr>
            <a:xfrm>
              <a:off x="5839691" y="2713589"/>
              <a:ext cx="1406625" cy="1430822"/>
            </a:xfrm>
            <a:prstGeom prst="rect">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2" name="Google Shape;502;p3"/>
            <p:cNvSpPr/>
            <p:nvPr/>
          </p:nvSpPr>
          <p:spPr>
            <a:xfrm>
              <a:off x="6048641" y="2967335"/>
              <a:ext cx="988724" cy="923330"/>
            </a:xfrm>
            <a:prstGeom prst="rect">
              <a:avLst/>
            </a:prstGeom>
            <a:solidFill>
              <a:srgbClr val="00B0F0"/>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5400"/>
                <a:buFont typeface="Arial"/>
                <a:buNone/>
              </a:pPr>
              <a:endParaRPr sz="5400" b="0" i="0" u="none" strike="noStrike" cap="none">
                <a:solidFill>
                  <a:schemeClr val="lt1"/>
                </a:solidFill>
                <a:latin typeface="Arial"/>
                <a:ea typeface="Arial"/>
                <a:cs typeface="Arial"/>
                <a:sym typeface="Arial"/>
              </a:endParaRPr>
            </a:p>
          </p:txBody>
        </p:sp>
      </p:grpSp>
      <p:sp>
        <p:nvSpPr>
          <p:cNvPr id="503" name="Google Shape;503;p3"/>
          <p:cNvSpPr/>
          <p:nvPr/>
        </p:nvSpPr>
        <p:spPr>
          <a:xfrm>
            <a:off x="609600" y="6453374"/>
            <a:ext cx="145143" cy="145143"/>
          </a:xfrm>
          <a:prstGeom prst="rect">
            <a:avLst/>
          </a:prstGeom>
          <a:solidFill>
            <a:srgbClr val="68D0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4" name="Google Shape;504;p3"/>
          <p:cNvSpPr/>
          <p:nvPr/>
        </p:nvSpPr>
        <p:spPr>
          <a:xfrm>
            <a:off x="807558" y="6453373"/>
            <a:ext cx="145143" cy="145143"/>
          </a:xfrm>
          <a:prstGeom prst="rect">
            <a:avLst/>
          </a:prstGeom>
          <a:solidFill>
            <a:srgbClr val="7F7F7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5" name="Google Shape;505;p3"/>
          <p:cNvSpPr/>
          <p:nvPr/>
        </p:nvSpPr>
        <p:spPr>
          <a:xfrm>
            <a:off x="1005516" y="6453373"/>
            <a:ext cx="145143" cy="145143"/>
          </a:xfrm>
          <a:prstGeom prst="rect">
            <a:avLst/>
          </a:prstGeom>
          <a:solidFill>
            <a:srgbClr val="7F7F7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6" name="Google Shape;506;p3"/>
          <p:cNvSpPr/>
          <p:nvPr/>
        </p:nvSpPr>
        <p:spPr>
          <a:xfrm>
            <a:off x="1203474" y="6453373"/>
            <a:ext cx="145143" cy="145143"/>
          </a:xfrm>
          <a:prstGeom prst="rect">
            <a:avLst/>
          </a:prstGeom>
          <a:solidFill>
            <a:srgbClr val="7F7F7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7" name="Google Shape;507;p3"/>
          <p:cNvSpPr/>
          <p:nvPr/>
        </p:nvSpPr>
        <p:spPr>
          <a:xfrm>
            <a:off x="1401430" y="6453373"/>
            <a:ext cx="145143" cy="145143"/>
          </a:xfrm>
          <a:prstGeom prst="rect">
            <a:avLst/>
          </a:prstGeom>
          <a:solidFill>
            <a:srgbClr val="7F7F7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8" name="Google Shape;508;p3"/>
          <p:cNvSpPr/>
          <p:nvPr/>
        </p:nvSpPr>
        <p:spPr>
          <a:xfrm>
            <a:off x="10134600" y="5774162"/>
            <a:ext cx="145143" cy="145143"/>
          </a:xfrm>
          <a:prstGeom prst="rect">
            <a:avLst/>
          </a:prstGeom>
          <a:solidFill>
            <a:srgbClr val="68D0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9" name="Google Shape;509;p3"/>
          <p:cNvSpPr/>
          <p:nvPr/>
        </p:nvSpPr>
        <p:spPr>
          <a:xfrm>
            <a:off x="11277679" y="5952226"/>
            <a:ext cx="541059" cy="646290"/>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800"/>
              <a:buFont typeface="Arial"/>
              <a:buNone/>
            </a:pPr>
            <a:r>
              <a:rPr lang="en-US" sz="3600" dirty="0">
                <a:solidFill>
                  <a:srgbClr val="FFFF00"/>
                </a:solidFill>
              </a:rPr>
              <a:t>3</a:t>
            </a:r>
            <a:endParaRPr sz="3600" b="0" i="0" u="none" strike="noStrike" cap="none" dirty="0">
              <a:solidFill>
                <a:srgbClr val="FFFF00"/>
              </a:solidFill>
              <a:sym typeface="Arial"/>
            </a:endParaRPr>
          </a:p>
        </p:txBody>
      </p:sp>
      <p:sp>
        <p:nvSpPr>
          <p:cNvPr id="510" name="Google Shape;510;p3"/>
          <p:cNvSpPr/>
          <p:nvPr/>
        </p:nvSpPr>
        <p:spPr>
          <a:xfrm>
            <a:off x="11507637" y="916782"/>
            <a:ext cx="145143" cy="145143"/>
          </a:xfrm>
          <a:prstGeom prst="rect">
            <a:avLst/>
          </a:prstGeom>
          <a:solidFill>
            <a:srgbClr val="68D0C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1" name="Google Shape;511;p3"/>
          <p:cNvSpPr/>
          <p:nvPr/>
        </p:nvSpPr>
        <p:spPr>
          <a:xfrm>
            <a:off x="742770" y="1109127"/>
            <a:ext cx="5350273" cy="810163"/>
          </a:xfrm>
          <a:prstGeom prst="rect">
            <a:avLst/>
          </a:prstGeom>
          <a:noFill/>
          <a:ln w="25400" cap="flat" cmpd="sng">
            <a:solidFill>
              <a:srgbClr val="F2F2F2"/>
            </a:solidFill>
            <a:prstDash val="lgDash"/>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512" name="Google Shape;512;p3"/>
          <p:cNvGrpSpPr/>
          <p:nvPr/>
        </p:nvGrpSpPr>
        <p:grpSpPr>
          <a:xfrm>
            <a:off x="6103978" y="2253126"/>
            <a:ext cx="880712" cy="810164"/>
            <a:chOff x="5915473" y="787140"/>
            <a:chExt cx="938013" cy="939583"/>
          </a:xfrm>
        </p:grpSpPr>
        <p:sp>
          <p:nvSpPr>
            <p:cNvPr id="513" name="Google Shape;513;p3"/>
            <p:cNvSpPr/>
            <p:nvPr/>
          </p:nvSpPr>
          <p:spPr>
            <a:xfrm>
              <a:off x="5915473" y="787140"/>
              <a:ext cx="938013" cy="939583"/>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4" name="Google Shape;514;p3"/>
            <p:cNvSpPr/>
            <p:nvPr/>
          </p:nvSpPr>
          <p:spPr>
            <a:xfrm>
              <a:off x="6068764" y="861569"/>
              <a:ext cx="684331" cy="7495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0" i="0" u="none" strike="noStrike" cap="none">
                  <a:solidFill>
                    <a:schemeClr val="lt1"/>
                  </a:solidFill>
                  <a:latin typeface="Arial"/>
                  <a:ea typeface="Arial"/>
                  <a:cs typeface="Arial"/>
                  <a:sym typeface="Arial"/>
                </a:rPr>
                <a:t>2</a:t>
              </a:r>
              <a:endParaRPr sz="1400" b="0" i="0" u="none" strike="noStrike" cap="none">
                <a:solidFill>
                  <a:srgbClr val="000000"/>
                </a:solidFill>
                <a:latin typeface="Arial"/>
                <a:ea typeface="Arial"/>
                <a:cs typeface="Arial"/>
                <a:sym typeface="Arial"/>
              </a:endParaRPr>
            </a:p>
          </p:txBody>
        </p:sp>
      </p:grpSp>
      <p:sp>
        <p:nvSpPr>
          <p:cNvPr id="518" name="Google Shape;518;p3"/>
          <p:cNvSpPr/>
          <p:nvPr/>
        </p:nvSpPr>
        <p:spPr>
          <a:xfrm>
            <a:off x="753705" y="2246726"/>
            <a:ext cx="5350273" cy="810163"/>
          </a:xfrm>
          <a:prstGeom prst="rect">
            <a:avLst/>
          </a:prstGeom>
          <a:noFill/>
          <a:ln w="25400" cap="flat" cmpd="sng">
            <a:solidFill>
              <a:srgbClr val="F2F2F2"/>
            </a:solidFill>
            <a:prstDash val="lgDash"/>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519" name="Google Shape;519;p3"/>
          <p:cNvGrpSpPr/>
          <p:nvPr/>
        </p:nvGrpSpPr>
        <p:grpSpPr>
          <a:xfrm>
            <a:off x="6130611" y="3359718"/>
            <a:ext cx="880712" cy="810164"/>
            <a:chOff x="5930214" y="819319"/>
            <a:chExt cx="938013" cy="939583"/>
          </a:xfrm>
        </p:grpSpPr>
        <p:sp>
          <p:nvSpPr>
            <p:cNvPr id="520" name="Google Shape;520;p3"/>
            <p:cNvSpPr/>
            <p:nvPr/>
          </p:nvSpPr>
          <p:spPr>
            <a:xfrm>
              <a:off x="5930214" y="819319"/>
              <a:ext cx="938013" cy="93958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1" name="Google Shape;521;p3"/>
            <p:cNvSpPr/>
            <p:nvPr/>
          </p:nvSpPr>
          <p:spPr>
            <a:xfrm>
              <a:off x="6042864" y="892879"/>
              <a:ext cx="684331" cy="74957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0" i="0" u="none" strike="noStrike" cap="none">
                  <a:solidFill>
                    <a:schemeClr val="lt1"/>
                  </a:solidFill>
                  <a:latin typeface="Arial"/>
                  <a:ea typeface="Arial"/>
                  <a:cs typeface="Arial"/>
                  <a:sym typeface="Arial"/>
                </a:rPr>
                <a:t>3</a:t>
              </a:r>
              <a:endParaRPr sz="1400" b="0" i="0" u="none" strike="noStrike" cap="none">
                <a:solidFill>
                  <a:srgbClr val="000000"/>
                </a:solidFill>
                <a:latin typeface="Arial"/>
                <a:ea typeface="Arial"/>
                <a:cs typeface="Arial"/>
                <a:sym typeface="Arial"/>
              </a:endParaRPr>
            </a:p>
          </p:txBody>
        </p:sp>
      </p:grpSp>
      <p:grpSp>
        <p:nvGrpSpPr>
          <p:cNvPr id="522" name="Google Shape;522;p3"/>
          <p:cNvGrpSpPr/>
          <p:nvPr/>
        </p:nvGrpSpPr>
        <p:grpSpPr>
          <a:xfrm rot="-5400000">
            <a:off x="5183490" y="2196564"/>
            <a:ext cx="18288" cy="923289"/>
            <a:chOff x="5839691" y="2626372"/>
            <a:chExt cx="1406625" cy="1605257"/>
          </a:xfrm>
        </p:grpSpPr>
        <p:sp>
          <p:nvSpPr>
            <p:cNvPr id="523" name="Google Shape;523;p3"/>
            <p:cNvSpPr/>
            <p:nvPr/>
          </p:nvSpPr>
          <p:spPr>
            <a:xfrm>
              <a:off x="5839691" y="2713589"/>
              <a:ext cx="1406625" cy="1430822"/>
            </a:xfrm>
            <a:prstGeom prst="rect">
              <a:avLst/>
            </a:prstGeom>
            <a:gradFill>
              <a:gsLst>
                <a:gs pos="0">
                  <a:srgbClr val="2F2F2F"/>
                </a:gs>
                <a:gs pos="80000">
                  <a:srgbClr val="3E3E3E"/>
                </a:gs>
                <a:gs pos="100000">
                  <a:srgbClr val="3F3F3F"/>
                </a:gs>
              </a:gsLst>
              <a:lin ang="16200000" scaled="0"/>
            </a:gradFill>
            <a:ln w="9525" cap="flat" cmpd="sng">
              <a:solidFill>
                <a:srgbClr val="3F3F3F"/>
              </a:solidFill>
              <a:prstDash val="solid"/>
              <a:miter lim="8000"/>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accent1"/>
                </a:solidFill>
                <a:latin typeface="Arial"/>
                <a:ea typeface="Arial"/>
                <a:cs typeface="Arial"/>
                <a:sym typeface="Arial"/>
              </a:endParaRPr>
            </a:p>
          </p:txBody>
        </p:sp>
        <p:sp>
          <p:nvSpPr>
            <p:cNvPr id="524" name="Google Shape;524;p3"/>
            <p:cNvSpPr/>
            <p:nvPr/>
          </p:nvSpPr>
          <p:spPr>
            <a:xfrm>
              <a:off x="6048593" y="2626372"/>
              <a:ext cx="988745" cy="1605257"/>
            </a:xfrm>
            <a:prstGeom prst="rect">
              <a:avLst/>
            </a:prstGeom>
            <a:gradFill>
              <a:gsLst>
                <a:gs pos="0">
                  <a:srgbClr val="2F2F2F"/>
                </a:gs>
                <a:gs pos="80000">
                  <a:srgbClr val="3E3E3E"/>
                </a:gs>
                <a:gs pos="100000">
                  <a:srgbClr val="3F3F3F"/>
                </a:gs>
              </a:gsLst>
              <a:lin ang="16200000" scaled="0"/>
            </a:gradFill>
            <a:ln w="9525" cap="flat" cmpd="sng">
              <a:solidFill>
                <a:srgbClr val="3F3F3F"/>
              </a:solidFill>
              <a:prstDash val="solid"/>
              <a:miter lim="8000"/>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5400"/>
                <a:buFont typeface="Arial"/>
                <a:buNone/>
              </a:pPr>
              <a:endParaRPr sz="5400" b="0" i="0" u="none" strike="noStrike" cap="none">
                <a:solidFill>
                  <a:schemeClr val="accent1"/>
                </a:solidFill>
                <a:latin typeface="Arial"/>
                <a:ea typeface="Arial"/>
                <a:cs typeface="Arial"/>
                <a:sym typeface="Arial"/>
              </a:endParaRPr>
            </a:p>
          </p:txBody>
        </p:sp>
      </p:grpSp>
      <p:sp>
        <p:nvSpPr>
          <p:cNvPr id="525" name="Google Shape;525;p3"/>
          <p:cNvSpPr/>
          <p:nvPr/>
        </p:nvSpPr>
        <p:spPr>
          <a:xfrm>
            <a:off x="759869" y="3384325"/>
            <a:ext cx="5350273" cy="810163"/>
          </a:xfrm>
          <a:prstGeom prst="rect">
            <a:avLst/>
          </a:prstGeom>
          <a:noFill/>
          <a:ln w="25400" cap="flat" cmpd="sng">
            <a:solidFill>
              <a:srgbClr val="F2F2F2"/>
            </a:solidFill>
            <a:prstDash val="lgDash"/>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526" name="Google Shape;526;p3"/>
          <p:cNvGrpSpPr/>
          <p:nvPr/>
        </p:nvGrpSpPr>
        <p:grpSpPr>
          <a:xfrm>
            <a:off x="6125375" y="4414451"/>
            <a:ext cx="880712" cy="810164"/>
            <a:chOff x="5917531" y="813457"/>
            <a:chExt cx="938013" cy="939583"/>
          </a:xfrm>
        </p:grpSpPr>
        <p:sp>
          <p:nvSpPr>
            <p:cNvPr id="527" name="Google Shape;527;p3"/>
            <p:cNvSpPr/>
            <p:nvPr/>
          </p:nvSpPr>
          <p:spPr>
            <a:xfrm>
              <a:off x="5917531" y="813457"/>
              <a:ext cx="938013" cy="939583"/>
            </a:xfrm>
            <a:prstGeom prst="rect">
              <a:avLst/>
            </a:prstGeom>
            <a:solidFill>
              <a:srgbClr val="FF7C8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8" name="Google Shape;528;p3"/>
            <p:cNvSpPr/>
            <p:nvPr/>
          </p:nvSpPr>
          <p:spPr>
            <a:xfrm>
              <a:off x="6042863" y="883101"/>
              <a:ext cx="684331" cy="749579"/>
            </a:xfrm>
            <a:prstGeom prst="rect">
              <a:avLst/>
            </a:prstGeom>
            <a:solidFill>
              <a:srgbClr val="FF7C80"/>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b="0" i="0" u="none" strike="noStrike" cap="none">
                  <a:solidFill>
                    <a:schemeClr val="lt1"/>
                  </a:solidFill>
                  <a:latin typeface="Arial"/>
                  <a:ea typeface="Arial"/>
                  <a:cs typeface="Arial"/>
                  <a:sym typeface="Arial"/>
                </a:rPr>
                <a:t>4</a:t>
              </a:r>
              <a:endParaRPr sz="1400" b="0" i="0" u="none" strike="noStrike" cap="none">
                <a:solidFill>
                  <a:srgbClr val="000000"/>
                </a:solidFill>
                <a:latin typeface="Arial"/>
                <a:ea typeface="Arial"/>
                <a:cs typeface="Arial"/>
                <a:sym typeface="Arial"/>
              </a:endParaRPr>
            </a:p>
          </p:txBody>
        </p:sp>
      </p:grpSp>
      <p:sp>
        <p:nvSpPr>
          <p:cNvPr id="529" name="Google Shape;529;p3"/>
          <p:cNvSpPr/>
          <p:nvPr/>
        </p:nvSpPr>
        <p:spPr>
          <a:xfrm>
            <a:off x="1111052" y="3586111"/>
            <a:ext cx="4853192"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dirty="0">
                <a:solidFill>
                  <a:srgbClr val="3F3F3F"/>
                </a:solidFill>
                <a:latin typeface="Times New Roman"/>
                <a:ea typeface="Times New Roman"/>
                <a:cs typeface="Times New Roman"/>
                <a:sym typeface="Times New Roman"/>
              </a:rPr>
              <a:t>Demo </a:t>
            </a:r>
            <a:r>
              <a:rPr lang="en-US" sz="2400" b="0" i="0" u="none" strike="noStrike" cap="none" dirty="0" err="1">
                <a:solidFill>
                  <a:srgbClr val="3F3F3F"/>
                </a:solidFill>
                <a:latin typeface="Times New Roman"/>
                <a:ea typeface="Times New Roman"/>
                <a:cs typeface="Times New Roman"/>
                <a:sym typeface="Times New Roman"/>
              </a:rPr>
              <a:t>Sản</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Phẩm</a:t>
            </a:r>
            <a:endParaRPr sz="2400" b="0" i="0" u="none" strike="noStrike" cap="none" dirty="0">
              <a:solidFill>
                <a:srgbClr val="3F3F3F"/>
              </a:solidFill>
              <a:latin typeface="Times New Roman"/>
              <a:ea typeface="Times New Roman"/>
              <a:cs typeface="Times New Roman"/>
              <a:sym typeface="Times New Roman"/>
            </a:endParaRPr>
          </a:p>
        </p:txBody>
      </p:sp>
      <p:sp>
        <p:nvSpPr>
          <p:cNvPr id="537" name="Google Shape;537;p3"/>
          <p:cNvSpPr/>
          <p:nvPr/>
        </p:nvSpPr>
        <p:spPr>
          <a:xfrm>
            <a:off x="933410" y="4696894"/>
            <a:ext cx="4853192"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dirty="0" err="1">
                <a:solidFill>
                  <a:srgbClr val="3F3F3F"/>
                </a:solidFill>
                <a:latin typeface="Times New Roman"/>
                <a:ea typeface="Times New Roman"/>
                <a:cs typeface="Times New Roman"/>
                <a:sym typeface="Times New Roman"/>
              </a:rPr>
              <a:t>Kết</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quả</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đạt</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được</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và</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hướng</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phát</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triển</a:t>
            </a:r>
            <a:endParaRPr sz="2400" b="0" i="0" u="none" strike="noStrike" cap="none" dirty="0">
              <a:solidFill>
                <a:srgbClr val="3F3F3F"/>
              </a:solidFill>
              <a:latin typeface="Times New Roman"/>
              <a:ea typeface="Times New Roman"/>
              <a:cs typeface="Times New Roman"/>
              <a:sym typeface="Times New Roman"/>
            </a:endParaRPr>
          </a:p>
        </p:txBody>
      </p:sp>
      <p:grpSp>
        <p:nvGrpSpPr>
          <p:cNvPr id="538" name="Google Shape;538;p3"/>
          <p:cNvGrpSpPr/>
          <p:nvPr/>
        </p:nvGrpSpPr>
        <p:grpSpPr>
          <a:xfrm rot="-5400000">
            <a:off x="5154619" y="4253022"/>
            <a:ext cx="18288" cy="822960"/>
            <a:chOff x="5839691" y="2713589"/>
            <a:chExt cx="1406625" cy="1430822"/>
          </a:xfrm>
        </p:grpSpPr>
        <p:sp>
          <p:nvSpPr>
            <p:cNvPr id="539" name="Google Shape;539;p3"/>
            <p:cNvSpPr/>
            <p:nvPr/>
          </p:nvSpPr>
          <p:spPr>
            <a:xfrm>
              <a:off x="5839691" y="2713589"/>
              <a:ext cx="1406625" cy="1430822"/>
            </a:xfrm>
            <a:prstGeom prst="rect">
              <a:avLst/>
            </a:prstGeom>
            <a:solidFill>
              <a:srgbClr val="00B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40" name="Google Shape;540;p3"/>
            <p:cNvSpPr/>
            <p:nvPr/>
          </p:nvSpPr>
          <p:spPr>
            <a:xfrm>
              <a:off x="6048641" y="2967335"/>
              <a:ext cx="988724" cy="923330"/>
            </a:xfrm>
            <a:prstGeom prst="rect">
              <a:avLst/>
            </a:prstGeom>
            <a:solidFill>
              <a:srgbClr val="00B050"/>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5400"/>
                <a:buFont typeface="Arial"/>
                <a:buNone/>
              </a:pPr>
              <a:endParaRPr sz="5400" b="0" i="0" u="none" strike="noStrike" cap="none">
                <a:solidFill>
                  <a:schemeClr val="lt1"/>
                </a:solidFill>
                <a:latin typeface="Arial"/>
                <a:ea typeface="Arial"/>
                <a:cs typeface="Arial"/>
                <a:sym typeface="Arial"/>
              </a:endParaRPr>
            </a:p>
          </p:txBody>
        </p:sp>
      </p:grpSp>
      <p:sp>
        <p:nvSpPr>
          <p:cNvPr id="541" name="Google Shape;541;p3"/>
          <p:cNvSpPr/>
          <p:nvPr/>
        </p:nvSpPr>
        <p:spPr>
          <a:xfrm>
            <a:off x="698728" y="4468068"/>
            <a:ext cx="5350273" cy="810163"/>
          </a:xfrm>
          <a:prstGeom prst="rect">
            <a:avLst/>
          </a:prstGeom>
          <a:noFill/>
          <a:ln w="25400" cap="flat" cmpd="sng">
            <a:solidFill>
              <a:srgbClr val="F2F2F2"/>
            </a:solidFill>
            <a:prstDash val="lgDash"/>
            <a:miter lim="8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42" name="Google Shape;542;p3"/>
          <p:cNvSpPr/>
          <p:nvPr/>
        </p:nvSpPr>
        <p:spPr>
          <a:xfrm>
            <a:off x="841494" y="2379641"/>
            <a:ext cx="4853192"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dirty="0" err="1">
                <a:solidFill>
                  <a:srgbClr val="3F3F3F"/>
                </a:solidFill>
                <a:latin typeface="Times New Roman"/>
                <a:ea typeface="Times New Roman"/>
                <a:cs typeface="Times New Roman"/>
                <a:sym typeface="Times New Roman"/>
              </a:rPr>
              <a:t>Phân</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tích</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thiết</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kế</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hệ</a:t>
            </a:r>
            <a:r>
              <a:rPr lang="en-US" sz="2400" b="0" i="0" u="none" strike="noStrike" cap="none" dirty="0">
                <a:solidFill>
                  <a:srgbClr val="3F3F3F"/>
                </a:solidFill>
                <a:latin typeface="Times New Roman"/>
                <a:ea typeface="Times New Roman"/>
                <a:cs typeface="Times New Roman"/>
                <a:sym typeface="Times New Roman"/>
              </a:rPr>
              <a:t> </a:t>
            </a:r>
            <a:r>
              <a:rPr lang="en-US" sz="2400" b="0" i="0" u="none" strike="noStrike" cap="none" dirty="0" err="1">
                <a:solidFill>
                  <a:srgbClr val="3F3F3F"/>
                </a:solidFill>
                <a:latin typeface="Times New Roman"/>
                <a:ea typeface="Times New Roman"/>
                <a:cs typeface="Times New Roman"/>
                <a:sym typeface="Times New Roman"/>
              </a:rPr>
              <a:t>thống</a:t>
            </a:r>
            <a:endParaRPr sz="2400" b="0" i="0" u="none" strike="noStrike" cap="none" dirty="0">
              <a:solidFill>
                <a:srgbClr val="3F3F3F"/>
              </a:solidFill>
              <a:latin typeface="Times New Roman"/>
              <a:ea typeface="Times New Roman"/>
              <a:cs typeface="Times New Roman"/>
              <a:sym typeface="Times New Roman"/>
            </a:endParaRPr>
          </a:p>
        </p:txBody>
      </p:sp>
      <p:grpSp>
        <p:nvGrpSpPr>
          <p:cNvPr id="2" name="Google Shape;522;p3">
            <a:extLst>
              <a:ext uri="{FF2B5EF4-FFF2-40B4-BE49-F238E27FC236}">
                <a16:creationId xmlns:a16="http://schemas.microsoft.com/office/drawing/2014/main" id="{91040E61-8971-90FA-6BA9-F6213DA8CE4B}"/>
              </a:ext>
            </a:extLst>
          </p:cNvPr>
          <p:cNvGrpSpPr/>
          <p:nvPr/>
        </p:nvGrpSpPr>
        <p:grpSpPr>
          <a:xfrm rot="-5400000">
            <a:off x="5149296" y="3319803"/>
            <a:ext cx="18288" cy="822960"/>
            <a:chOff x="5839691" y="2713589"/>
            <a:chExt cx="1406625" cy="1430822"/>
          </a:xfrm>
        </p:grpSpPr>
        <p:sp>
          <p:nvSpPr>
            <p:cNvPr id="3" name="Google Shape;523;p3">
              <a:extLst>
                <a:ext uri="{FF2B5EF4-FFF2-40B4-BE49-F238E27FC236}">
                  <a16:creationId xmlns:a16="http://schemas.microsoft.com/office/drawing/2014/main" id="{48F6F445-ACEA-6292-4DE2-87A358666CC2}"/>
                </a:ext>
              </a:extLst>
            </p:cNvPr>
            <p:cNvSpPr/>
            <p:nvPr/>
          </p:nvSpPr>
          <p:spPr>
            <a:xfrm>
              <a:off x="5839691" y="2713589"/>
              <a:ext cx="1406625" cy="1430822"/>
            </a:xfrm>
            <a:prstGeom prst="rect">
              <a:avLst/>
            </a:prstGeom>
            <a:gradFill>
              <a:gsLst>
                <a:gs pos="0">
                  <a:srgbClr val="2F2F2F"/>
                </a:gs>
                <a:gs pos="80000">
                  <a:srgbClr val="3E3E3E"/>
                </a:gs>
                <a:gs pos="100000">
                  <a:srgbClr val="3F3F3F"/>
                </a:gs>
              </a:gsLst>
              <a:lin ang="16200000" scaled="0"/>
            </a:gradFill>
            <a:ln w="9525" cap="flat" cmpd="sng">
              <a:solidFill>
                <a:srgbClr val="3F3F3F"/>
              </a:solidFill>
              <a:prstDash val="solid"/>
              <a:miter lim="8000"/>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 name="Google Shape;524;p3">
              <a:extLst>
                <a:ext uri="{FF2B5EF4-FFF2-40B4-BE49-F238E27FC236}">
                  <a16:creationId xmlns:a16="http://schemas.microsoft.com/office/drawing/2014/main" id="{315A017E-885C-3287-A4D5-057D78EB7C51}"/>
                </a:ext>
              </a:extLst>
            </p:cNvPr>
            <p:cNvSpPr/>
            <p:nvPr/>
          </p:nvSpPr>
          <p:spPr>
            <a:xfrm>
              <a:off x="6048641" y="2967335"/>
              <a:ext cx="988724" cy="923330"/>
            </a:xfrm>
            <a:prstGeom prst="rect">
              <a:avLst/>
            </a:prstGeom>
            <a:gradFill>
              <a:gsLst>
                <a:gs pos="0">
                  <a:srgbClr val="2F2F2F"/>
                </a:gs>
                <a:gs pos="80000">
                  <a:srgbClr val="3E3E3E"/>
                </a:gs>
                <a:gs pos="100000">
                  <a:srgbClr val="3F3F3F"/>
                </a:gs>
              </a:gsLst>
              <a:lin ang="16200000" scaled="0"/>
            </a:gradFill>
            <a:ln w="9525" cap="flat" cmpd="sng">
              <a:solidFill>
                <a:srgbClr val="3F3F3F"/>
              </a:solidFill>
              <a:prstDash val="solid"/>
              <a:miter lim="8000"/>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5400"/>
                <a:buFont typeface="Arial"/>
                <a:buNone/>
              </a:pPr>
              <a:endParaRPr sz="5400" b="0" i="0" u="none" strike="noStrike" cap="none">
                <a:solidFill>
                  <a:schemeClr val="lt1"/>
                </a:solidFill>
                <a:latin typeface="Arial"/>
                <a:ea typeface="Arial"/>
                <a:cs typeface="Arial"/>
                <a:sym typeface="Arial"/>
              </a:endParaRPr>
            </a:p>
          </p:txBody>
        </p:sp>
      </p:gr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6"/>
                                        </p:tgtEl>
                                        <p:attrNameLst>
                                          <p:attrName>style.visibility</p:attrName>
                                        </p:attrNameLst>
                                      </p:cBhvr>
                                      <p:to>
                                        <p:strVal val="visible"/>
                                      </p:to>
                                    </p:set>
                                    <p:animEffect transition="in" filter="fade">
                                      <p:cBhvr>
                                        <p:cTn id="7" dur="500"/>
                                        <p:tgtEl>
                                          <p:spTgt spid="49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99"/>
                                        </p:tgtEl>
                                        <p:attrNameLst>
                                          <p:attrName>style.visibility</p:attrName>
                                        </p:attrNameLst>
                                      </p:cBhvr>
                                      <p:to>
                                        <p:strVal val="visible"/>
                                      </p:to>
                                    </p:set>
                                    <p:animEffect transition="in" filter="fade">
                                      <p:cBhvr>
                                        <p:cTn id="11" dur="500"/>
                                        <p:tgtEl>
                                          <p:spTgt spid="49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12"/>
                                        </p:tgtEl>
                                        <p:attrNameLst>
                                          <p:attrName>style.visibility</p:attrName>
                                        </p:attrNameLst>
                                      </p:cBhvr>
                                      <p:to>
                                        <p:strVal val="visible"/>
                                      </p:to>
                                    </p:set>
                                    <p:animEffect transition="in" filter="fade">
                                      <p:cBhvr>
                                        <p:cTn id="16" dur="500"/>
                                        <p:tgtEl>
                                          <p:spTgt spid="512"/>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542"/>
                                        </p:tgtEl>
                                        <p:attrNameLst>
                                          <p:attrName>style.visibility</p:attrName>
                                        </p:attrNameLst>
                                      </p:cBhvr>
                                      <p:to>
                                        <p:strVal val="visible"/>
                                      </p:to>
                                    </p:set>
                                    <p:animEffect transition="in" filter="fade">
                                      <p:cBhvr>
                                        <p:cTn id="20" dur="500"/>
                                        <p:tgtEl>
                                          <p:spTgt spid="54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19"/>
                                        </p:tgtEl>
                                        <p:attrNameLst>
                                          <p:attrName>style.visibility</p:attrName>
                                        </p:attrNameLst>
                                      </p:cBhvr>
                                      <p:to>
                                        <p:strVal val="visible"/>
                                      </p:to>
                                    </p:set>
                                    <p:animEffect transition="in" filter="fade">
                                      <p:cBhvr>
                                        <p:cTn id="25" dur="500"/>
                                        <p:tgtEl>
                                          <p:spTgt spid="519"/>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529"/>
                                        </p:tgtEl>
                                        <p:attrNameLst>
                                          <p:attrName>style.visibility</p:attrName>
                                        </p:attrNameLst>
                                      </p:cBhvr>
                                      <p:to>
                                        <p:strVal val="visible"/>
                                      </p:to>
                                    </p:set>
                                    <p:animEffect transition="in" filter="fade">
                                      <p:cBhvr>
                                        <p:cTn id="29" dur="500"/>
                                        <p:tgtEl>
                                          <p:spTgt spid="52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26"/>
                                        </p:tgtEl>
                                        <p:attrNameLst>
                                          <p:attrName>style.visibility</p:attrName>
                                        </p:attrNameLst>
                                      </p:cBhvr>
                                      <p:to>
                                        <p:strVal val="visible"/>
                                      </p:to>
                                    </p:set>
                                    <p:animEffect transition="in" filter="fade">
                                      <p:cBhvr>
                                        <p:cTn id="34" dur="500"/>
                                        <p:tgtEl>
                                          <p:spTgt spid="526"/>
                                        </p:tgtEl>
                                      </p:cBhvr>
                                    </p:animEffect>
                                  </p:childTnLst>
                                </p:cTn>
                              </p:par>
                            </p:childTnLst>
                          </p:cTn>
                        </p:par>
                        <p:par>
                          <p:cTn id="35" fill="hold">
                            <p:stCondLst>
                              <p:cond delay="500"/>
                            </p:stCondLst>
                            <p:childTnLst>
                              <p:par>
                                <p:cTn id="36" presetID="10" presetClass="entr" presetSubtype="0" fill="hold" nodeType="afterEffect">
                                  <p:stCondLst>
                                    <p:cond delay="0"/>
                                  </p:stCondLst>
                                  <p:childTnLst>
                                    <p:set>
                                      <p:cBhvr>
                                        <p:cTn id="37" dur="1" fill="hold">
                                          <p:stCondLst>
                                            <p:cond delay="0"/>
                                          </p:stCondLst>
                                        </p:cTn>
                                        <p:tgtEl>
                                          <p:spTgt spid="537"/>
                                        </p:tgtEl>
                                        <p:attrNameLst>
                                          <p:attrName>style.visibility</p:attrName>
                                        </p:attrNameLst>
                                      </p:cBhvr>
                                      <p:to>
                                        <p:strVal val="visible"/>
                                      </p:to>
                                    </p:set>
                                    <p:animEffect transition="in" filter="fade">
                                      <p:cBhvr>
                                        <p:cTn id="38" dur="500"/>
                                        <p:tgtEl>
                                          <p:spTgt spid="5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grpSp>
        <p:nvGrpSpPr>
          <p:cNvPr id="549" name="Google Shape;549;p4"/>
          <p:cNvGrpSpPr/>
          <p:nvPr/>
        </p:nvGrpSpPr>
        <p:grpSpPr>
          <a:xfrm>
            <a:off x="2386080" y="0"/>
            <a:ext cx="3314880" cy="6857640"/>
            <a:chOff x="2386080" y="0"/>
            <a:chExt cx="3314880" cy="6857640"/>
          </a:xfrm>
        </p:grpSpPr>
        <p:sp>
          <p:nvSpPr>
            <p:cNvPr id="550" name="Google Shape;550;p4"/>
            <p:cNvSpPr/>
            <p:nvPr/>
          </p:nvSpPr>
          <p:spPr>
            <a:xfrm>
              <a:off x="3050280" y="0"/>
              <a:ext cx="1325520" cy="1142640"/>
            </a:xfrm>
            <a:prstGeom prst="triangle">
              <a:avLst>
                <a:gd name="adj" fmla="val 50000"/>
              </a:avLst>
            </a:prstGeom>
            <a:gradFill>
              <a:gsLst>
                <a:gs pos="0">
                  <a:srgbClr val="CF0000"/>
                </a:gs>
                <a:gs pos="48000">
                  <a:srgbClr val="FF3C3C"/>
                </a:gs>
                <a:gs pos="100000">
                  <a:srgbClr val="FF8787"/>
                </a:gs>
              </a:gsLst>
              <a:lin ang="162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4"/>
            <p:cNvSpPr/>
            <p:nvPr/>
          </p:nvSpPr>
          <p:spPr>
            <a:xfrm rot="10800000" flipH="1">
              <a:off x="3050280" y="1142640"/>
              <a:ext cx="1325520" cy="114264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4"/>
            <p:cNvSpPr/>
            <p:nvPr/>
          </p:nvSpPr>
          <p:spPr>
            <a:xfrm rot="10800000" flipH="1">
              <a:off x="2386080" y="0"/>
              <a:ext cx="1325520" cy="1142640"/>
            </a:xfrm>
            <a:prstGeom prst="triangle">
              <a:avLst>
                <a:gd name="adj" fmla="val 50000"/>
              </a:avLst>
            </a:prstGeom>
            <a:gradFill>
              <a:gsLst>
                <a:gs pos="0">
                  <a:srgbClr val="FF7A7B"/>
                </a:gs>
                <a:gs pos="35000">
                  <a:srgbClr val="FFA3A3"/>
                </a:gs>
                <a:gs pos="100000">
                  <a:srgbClr val="FFD6D6"/>
                </a:gs>
              </a:gsLst>
              <a:lin ang="16200000" scaled="0"/>
            </a:gradFill>
            <a:ln w="9525" cap="flat" cmpd="sng">
              <a:solidFill>
                <a:srgbClr val="FD3030"/>
              </a:solidFill>
              <a:prstDash val="solid"/>
              <a:miter lim="8000"/>
              <a:headEnd type="none" w="sm" len="sm"/>
              <a:tailEnd type="none" w="sm" len="sm"/>
            </a:ln>
            <a:effectLst>
              <a:outerShdw blurRad="40000" dist="20000" dir="5400000" rotWithShape="0">
                <a:srgbClr val="000000">
                  <a:alpha val="37254"/>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4"/>
            <p:cNvSpPr/>
            <p:nvPr/>
          </p:nvSpPr>
          <p:spPr>
            <a:xfrm>
              <a:off x="3712320" y="1143000"/>
              <a:ext cx="1325520" cy="114264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4"/>
            <p:cNvSpPr/>
            <p:nvPr/>
          </p:nvSpPr>
          <p:spPr>
            <a:xfrm rot="10800000" flipH="1">
              <a:off x="3713400" y="2285640"/>
              <a:ext cx="1325520" cy="114264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4"/>
            <p:cNvSpPr/>
            <p:nvPr/>
          </p:nvSpPr>
          <p:spPr>
            <a:xfrm>
              <a:off x="4375440" y="2286000"/>
              <a:ext cx="1325520" cy="114264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4"/>
            <p:cNvSpPr/>
            <p:nvPr/>
          </p:nvSpPr>
          <p:spPr>
            <a:xfrm rot="10800000" flipH="1">
              <a:off x="4375440" y="3428640"/>
              <a:ext cx="1325520" cy="114264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4"/>
            <p:cNvSpPr/>
            <p:nvPr/>
          </p:nvSpPr>
          <p:spPr>
            <a:xfrm>
              <a:off x="3711960" y="3429000"/>
              <a:ext cx="1325520" cy="114264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4"/>
            <p:cNvSpPr/>
            <p:nvPr/>
          </p:nvSpPr>
          <p:spPr>
            <a:xfrm rot="10800000" flipH="1">
              <a:off x="3711960" y="4571640"/>
              <a:ext cx="1325520" cy="1142640"/>
            </a:xfrm>
            <a:prstGeom prst="triangle">
              <a:avLst>
                <a:gd name="adj" fmla="val 50000"/>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4"/>
            <p:cNvSpPr/>
            <p:nvPr/>
          </p:nvSpPr>
          <p:spPr>
            <a:xfrm>
              <a:off x="3047400" y="4572000"/>
              <a:ext cx="1325520" cy="114264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4"/>
            <p:cNvSpPr/>
            <p:nvPr/>
          </p:nvSpPr>
          <p:spPr>
            <a:xfrm rot="10800000" flipH="1">
              <a:off x="3050280" y="5714640"/>
              <a:ext cx="1325520" cy="1142640"/>
            </a:xfrm>
            <a:prstGeom prst="triangle">
              <a:avLst>
                <a:gd name="adj" fmla="val 50000"/>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4"/>
            <p:cNvSpPr/>
            <p:nvPr/>
          </p:nvSpPr>
          <p:spPr>
            <a:xfrm>
              <a:off x="2386080" y="5715000"/>
              <a:ext cx="1325520" cy="114264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2" name="Google Shape;562;p4"/>
          <p:cNvSpPr/>
          <p:nvPr/>
        </p:nvSpPr>
        <p:spPr>
          <a:xfrm>
            <a:off x="820800" y="3013560"/>
            <a:ext cx="3767760" cy="8215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800" b="1" i="1" u="none" strike="noStrike" cap="none">
                <a:solidFill>
                  <a:srgbClr val="FF3737"/>
                </a:solidFill>
                <a:latin typeface="Calibri"/>
                <a:ea typeface="Calibri"/>
                <a:cs typeface="Calibri"/>
                <a:sym typeface="Calibri"/>
              </a:rPr>
              <a:t>Phần 01 :</a:t>
            </a:r>
            <a:endParaRPr sz="4800" b="0" i="0" u="none" strike="noStrike" cap="none">
              <a:solidFill>
                <a:schemeClr val="dk1"/>
              </a:solidFill>
              <a:latin typeface="Arial"/>
              <a:ea typeface="Arial"/>
              <a:cs typeface="Arial"/>
              <a:sym typeface="Arial"/>
            </a:endParaRPr>
          </a:p>
        </p:txBody>
      </p:sp>
      <p:grpSp>
        <p:nvGrpSpPr>
          <p:cNvPr id="563" name="Google Shape;563;p4"/>
          <p:cNvGrpSpPr/>
          <p:nvPr/>
        </p:nvGrpSpPr>
        <p:grpSpPr>
          <a:xfrm>
            <a:off x="5867401" y="2495347"/>
            <a:ext cx="4937098" cy="2914853"/>
            <a:chOff x="5894486" y="1770109"/>
            <a:chExt cx="5259520" cy="365051"/>
          </a:xfrm>
        </p:grpSpPr>
        <p:sp>
          <p:nvSpPr>
            <p:cNvPr id="564" name="Google Shape;564;p4"/>
            <p:cNvSpPr/>
            <p:nvPr/>
          </p:nvSpPr>
          <p:spPr>
            <a:xfrm>
              <a:off x="5894486" y="1770109"/>
              <a:ext cx="5259520" cy="242654"/>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6000"/>
                <a:buFont typeface="Arial"/>
                <a:buNone/>
              </a:pPr>
              <a:r>
                <a:rPr lang="en-US" sz="6000" b="1" i="0" u="none" strike="noStrike" cap="none">
                  <a:solidFill>
                    <a:srgbClr val="414141"/>
                  </a:solidFill>
                  <a:latin typeface="Calibri"/>
                  <a:ea typeface="Calibri"/>
                  <a:cs typeface="Calibri"/>
                  <a:sym typeface="Calibri"/>
                </a:rPr>
                <a:t>TỔNG QUAN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6000"/>
                <a:buFont typeface="Arial"/>
                <a:buNone/>
              </a:pPr>
              <a:r>
                <a:rPr lang="en-US" sz="6000" b="1" i="0" u="none" strike="noStrike" cap="none">
                  <a:solidFill>
                    <a:srgbClr val="414141"/>
                  </a:solidFill>
                  <a:latin typeface="Calibri"/>
                  <a:ea typeface="Calibri"/>
                  <a:cs typeface="Calibri"/>
                  <a:sym typeface="Calibri"/>
                </a:rPr>
                <a:t>VỀ ĐỀ TÀI</a:t>
              </a:r>
              <a:endParaRPr sz="6000" b="0" i="0" u="none" strike="noStrike" cap="none">
                <a:solidFill>
                  <a:schemeClr val="dk1"/>
                </a:solidFill>
                <a:latin typeface="Arial"/>
                <a:ea typeface="Arial"/>
                <a:cs typeface="Arial"/>
                <a:sym typeface="Arial"/>
              </a:endParaRPr>
            </a:p>
          </p:txBody>
        </p:sp>
        <p:sp>
          <p:nvSpPr>
            <p:cNvPr id="565" name="Google Shape;565;p4"/>
            <p:cNvSpPr/>
            <p:nvPr/>
          </p:nvSpPr>
          <p:spPr>
            <a:xfrm>
              <a:off x="6525360" y="1770480"/>
              <a:ext cx="297000" cy="3646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0" i="1" u="none" strike="noStrike" cap="none">
                  <a:solidFill>
                    <a:srgbClr val="FFFFFF"/>
                  </a:solidFill>
                  <a:latin typeface="Calibri"/>
                  <a:ea typeface="Calibri"/>
                  <a:cs typeface="Calibri"/>
                  <a:sym typeface="Calibri"/>
                </a:rPr>
                <a:t>1</a:t>
              </a:r>
              <a:endParaRPr sz="1800" b="0" i="0" u="none" strike="noStrike" cap="none">
                <a:solidFill>
                  <a:schemeClr val="dk1"/>
                </a:solidFill>
                <a:latin typeface="Arial"/>
                <a:ea typeface="Arial"/>
                <a:cs typeface="Arial"/>
                <a:sym typeface="Arial"/>
              </a:endParaRPr>
            </a:p>
          </p:txBody>
        </p:sp>
      </p:grpSp>
      <p:sp>
        <p:nvSpPr>
          <p:cNvPr id="566" name="Google Shape;566;p4"/>
          <p:cNvSpPr/>
          <p:nvPr/>
        </p:nvSpPr>
        <p:spPr>
          <a:xfrm>
            <a:off x="10161179" y="3538440"/>
            <a:ext cx="643320" cy="593280"/>
          </a:xfrm>
          <a:custGeom>
            <a:avLst/>
            <a:gdLst/>
            <a:ahLst/>
            <a:cxnLst/>
            <a:rect l="l" t="t" r="r" b="b"/>
            <a:pathLst>
              <a:path w="578320" h="533197" extrusionOk="0">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 name="Google Shape;567;p4"/>
          <p:cNvSpPr txBox="1"/>
          <p:nvPr/>
        </p:nvSpPr>
        <p:spPr>
          <a:xfrm>
            <a:off x="152400" y="6242200"/>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sp>
        <p:nvSpPr>
          <p:cNvPr id="3" name="TextBox 2">
            <a:extLst>
              <a:ext uri="{FF2B5EF4-FFF2-40B4-BE49-F238E27FC236}">
                <a16:creationId xmlns:a16="http://schemas.microsoft.com/office/drawing/2014/main" id="{DEF59950-D3FF-0195-D2FC-1615AA06AF4D}"/>
              </a:ext>
            </a:extLst>
          </p:cNvPr>
          <p:cNvSpPr txBox="1"/>
          <p:nvPr/>
        </p:nvSpPr>
        <p:spPr>
          <a:xfrm>
            <a:off x="5700960" y="6132071"/>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b="0" i="0" u="none" strike="noStrike" cap="none" dirty="0">
                <a:solidFill>
                  <a:srgbClr val="FF0000"/>
                </a:solidFill>
                <a:sym typeface="Arial"/>
              </a:rPr>
              <a:t>4</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5"/>
          <p:cNvSpPr/>
          <p:nvPr/>
        </p:nvSpPr>
        <p:spPr>
          <a:xfrm>
            <a:off x="766440" y="1813724"/>
            <a:ext cx="2146680" cy="214524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5"/>
          <p:cNvSpPr/>
          <p:nvPr/>
        </p:nvSpPr>
        <p:spPr>
          <a:xfrm>
            <a:off x="2876040" y="3915360"/>
            <a:ext cx="2184840" cy="214524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5"/>
          <p:cNvSpPr/>
          <p:nvPr/>
        </p:nvSpPr>
        <p:spPr>
          <a:xfrm>
            <a:off x="4954320" y="2075673"/>
            <a:ext cx="2174760" cy="214524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5"/>
          <p:cNvSpPr/>
          <p:nvPr/>
        </p:nvSpPr>
        <p:spPr>
          <a:xfrm>
            <a:off x="9276840" y="1813724"/>
            <a:ext cx="2183400" cy="214524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5"/>
          <p:cNvSpPr/>
          <p:nvPr/>
        </p:nvSpPr>
        <p:spPr>
          <a:xfrm>
            <a:off x="927360" y="4388040"/>
            <a:ext cx="1809360" cy="965160"/>
          </a:xfrm>
          <a:prstGeom prst="rect">
            <a:avLst/>
          </a:prstGeom>
          <a:noFill/>
          <a:ln>
            <a:noFill/>
          </a:ln>
        </p:spPr>
        <p:txBody>
          <a:bodyPr spcFirstLastPara="1" wrap="square" lIns="90000" tIns="45000" rIns="90000" bIns="45000" anchor="t" anchorCtr="0">
            <a:spAutoFit/>
          </a:bodyPr>
          <a:lstStyle/>
          <a:p>
            <a:pPr marL="0" marR="0" lvl="0" indent="0" algn="l" rtl="0">
              <a:lnSpc>
                <a:spcPct val="120000"/>
              </a:lnSpc>
              <a:spcBef>
                <a:spcPts val="0"/>
              </a:spcBef>
              <a:spcAft>
                <a:spcPts val="0"/>
              </a:spcAft>
              <a:buClr>
                <a:srgbClr val="000000"/>
              </a:buClr>
              <a:buSzPts val="1200"/>
              <a:buFont typeface="Arial"/>
              <a:buNone/>
            </a:pPr>
            <a:r>
              <a:rPr lang="en-US" sz="1200" b="0" i="0" u="none" strike="noStrike" cap="none">
                <a:solidFill>
                  <a:srgbClr val="FFFFFF"/>
                </a:solidFill>
                <a:latin typeface="Arial"/>
                <a:ea typeface="Arial"/>
                <a:cs typeface="Arial"/>
                <a:sym typeface="Arial"/>
              </a:rPr>
              <a:t>click to add your text here click to add your text here click to add your text here.</a:t>
            </a:r>
            <a:endParaRPr sz="1200" b="0" i="0" u="none" strike="noStrike" cap="none">
              <a:solidFill>
                <a:schemeClr val="dk1"/>
              </a:solidFill>
              <a:latin typeface="Arial"/>
              <a:ea typeface="Arial"/>
              <a:cs typeface="Arial"/>
              <a:sym typeface="Arial"/>
            </a:endParaRPr>
          </a:p>
        </p:txBody>
      </p:sp>
      <p:sp>
        <p:nvSpPr>
          <p:cNvPr id="581" name="Google Shape;581;p5"/>
          <p:cNvSpPr/>
          <p:nvPr/>
        </p:nvSpPr>
        <p:spPr>
          <a:xfrm>
            <a:off x="8149680" y="4361400"/>
            <a:ext cx="3238200" cy="39528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5"/>
          <p:cNvSpPr/>
          <p:nvPr/>
        </p:nvSpPr>
        <p:spPr>
          <a:xfrm>
            <a:off x="2106719" y="456480"/>
            <a:ext cx="4663357" cy="460211"/>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rgbClr val="FF3737"/>
                </a:solidFill>
                <a:latin typeface="Calibri"/>
                <a:ea typeface="Calibri"/>
                <a:cs typeface="Calibri"/>
                <a:sym typeface="Calibri"/>
              </a:rPr>
              <a:t>GIỚI THIỆU VỀ ĐỀ TÀI</a:t>
            </a:r>
            <a:endParaRPr sz="2400" b="0" i="0" u="none" strike="noStrike" cap="none" dirty="0">
              <a:solidFill>
                <a:schemeClr val="dk1"/>
              </a:solidFill>
              <a:latin typeface="Arial"/>
              <a:ea typeface="Arial"/>
              <a:cs typeface="Arial"/>
              <a:sym typeface="Arial"/>
            </a:endParaRPr>
          </a:p>
        </p:txBody>
      </p:sp>
      <p:sp>
        <p:nvSpPr>
          <p:cNvPr id="4" name="Subtitle 3">
            <a:extLst>
              <a:ext uri="{FF2B5EF4-FFF2-40B4-BE49-F238E27FC236}">
                <a16:creationId xmlns:a16="http://schemas.microsoft.com/office/drawing/2014/main" id="{95AB3595-24F8-28B8-5C08-31753441EB0C}"/>
              </a:ext>
            </a:extLst>
          </p:cNvPr>
          <p:cNvSpPr>
            <a:spLocks noGrp="1"/>
          </p:cNvSpPr>
          <p:nvPr>
            <p:ph type="subTitle" idx="1"/>
          </p:nvPr>
        </p:nvSpPr>
        <p:spPr>
          <a:xfrm>
            <a:off x="235854" y="1082373"/>
            <a:ext cx="10972440" cy="2346627"/>
          </a:xfrm>
        </p:spPr>
        <p:txBody>
          <a:bodyPr/>
          <a:lstStyle/>
          <a:p>
            <a:pPr algn="just"/>
            <a:r>
              <a:rPr lang="en-US" dirty="0"/>
              <a:t>            </a:t>
            </a:r>
            <a:r>
              <a:rPr lang="vi-VN" dirty="0"/>
              <a:t>Trong thời đại công nghệ số, nhu cầu giải trí trực tuyến ngày càng tăng cao, đặc biệt là việc xem phim</a:t>
            </a:r>
            <a:r>
              <a:rPr lang="en-US" dirty="0"/>
              <a:t> </a:t>
            </a:r>
            <a:r>
              <a:rPr lang="vi-VN" dirty="0"/>
              <a:t>trực tuyến. Đề tài "Web Xem Phim Trực Tuyến" nhắm đến việc phát triển một nền tảng tối ưu, cung cấp cho người dùng trải nghiệm xem phim tiện lợi và chất lượng cao. Mục tiêu của chúng tôi là tạo ra một trang web có thư viện phim đa dạng, tích hợp các tính năng tìm kiếm thông minh, hỗ trợ nhiều định dạng video và phụ đề đa ngôn ngữ, mang lại sự hài lòng và thoải mái nhất cho người dùng. Bằng cách áp dụng các công nghệ tiên tiến và phương pháp tiếp cận người dùng hiện đại, chúng tôi tin rằng đây sẽ là một bước tiến quan trọng trong việc đáp ứng nhu cầu giải trí của cộng đồng.</a:t>
            </a:r>
            <a:endParaRPr lang="en-US" dirty="0"/>
          </a:p>
        </p:txBody>
      </p:sp>
      <p:pic>
        <p:nvPicPr>
          <p:cNvPr id="5" name="Picture 4" descr="A screenshot of a video game&#10;&#10;Description automatically generated">
            <a:extLst>
              <a:ext uri="{FF2B5EF4-FFF2-40B4-BE49-F238E27FC236}">
                <a16:creationId xmlns:a16="http://schemas.microsoft.com/office/drawing/2014/main" id="{EE254BA3-C813-A0F6-F151-D38958EFE281}"/>
              </a:ext>
            </a:extLst>
          </p:cNvPr>
          <p:cNvPicPr>
            <a:picLocks noChangeAspect="1"/>
          </p:cNvPicPr>
          <p:nvPr/>
        </p:nvPicPr>
        <p:blipFill>
          <a:blip r:embed="rId3"/>
          <a:stretch>
            <a:fillRect/>
          </a:stretch>
        </p:blipFill>
        <p:spPr>
          <a:xfrm>
            <a:off x="2736720" y="3224645"/>
            <a:ext cx="4575332" cy="2950014"/>
          </a:xfrm>
          <a:prstGeom prst="rect">
            <a:avLst/>
          </a:prstGeom>
        </p:spPr>
      </p:pic>
      <p:sp>
        <p:nvSpPr>
          <p:cNvPr id="3" name="TextBox 2">
            <a:extLst>
              <a:ext uri="{FF2B5EF4-FFF2-40B4-BE49-F238E27FC236}">
                <a16:creationId xmlns:a16="http://schemas.microsoft.com/office/drawing/2014/main" id="{8C48669B-0AB3-6C3B-5669-E59A0BA3255F}"/>
              </a:ext>
            </a:extLst>
          </p:cNvPr>
          <p:cNvSpPr txBox="1"/>
          <p:nvPr/>
        </p:nvSpPr>
        <p:spPr>
          <a:xfrm>
            <a:off x="5364240" y="6101117"/>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b="0" i="0" u="none" strike="noStrike" cap="none" dirty="0">
                <a:solidFill>
                  <a:srgbClr val="FF0000"/>
                </a:solidFill>
                <a:sym typeface="Arial"/>
              </a:rPr>
              <a:t>5</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6"/>
          <p:cNvSpPr/>
          <p:nvPr/>
        </p:nvSpPr>
        <p:spPr>
          <a:xfrm>
            <a:off x="2133600" y="457200"/>
            <a:ext cx="9156960" cy="4561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FF0000"/>
                </a:solidFill>
                <a:latin typeface="Calibri"/>
                <a:ea typeface="Calibri"/>
                <a:cs typeface="Calibri"/>
                <a:sym typeface="Calibri"/>
              </a:rPr>
              <a:t>LÝ DO CHỌN ĐỀ TÀI</a:t>
            </a:r>
            <a:endParaRPr sz="2400" b="0" i="0" u="none" strike="noStrike" cap="none">
              <a:solidFill>
                <a:srgbClr val="FF0000"/>
              </a:solidFill>
              <a:sym typeface="Arial"/>
            </a:endParaRPr>
          </a:p>
        </p:txBody>
      </p:sp>
      <p:grpSp>
        <p:nvGrpSpPr>
          <p:cNvPr id="592" name="Google Shape;592;p6"/>
          <p:cNvGrpSpPr/>
          <p:nvPr/>
        </p:nvGrpSpPr>
        <p:grpSpPr>
          <a:xfrm>
            <a:off x="4171161" y="963955"/>
            <a:ext cx="3353532" cy="3703296"/>
            <a:chOff x="4543425" y="2277493"/>
            <a:chExt cx="3105150" cy="3379338"/>
          </a:xfrm>
        </p:grpSpPr>
        <p:sp>
          <p:nvSpPr>
            <p:cNvPr id="593" name="Google Shape;593;p6"/>
            <p:cNvSpPr/>
            <p:nvPr/>
          </p:nvSpPr>
          <p:spPr>
            <a:xfrm>
              <a:off x="4543425" y="2828925"/>
              <a:ext cx="3105150" cy="2276475"/>
            </a:xfrm>
            <a:prstGeom prst="rect">
              <a:avLst/>
            </a:prstGeom>
            <a:solidFill>
              <a:schemeClr val="lt1"/>
            </a:solidFill>
            <a:ln>
              <a:noFill/>
            </a:ln>
            <a:effectLst>
              <a:outerShdw blurRad="76200" sx="102000" sy="102000" algn="ctr" rotWithShape="0">
                <a:srgbClr val="3F3F3F">
                  <a:alpha val="2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4" name="Google Shape;594;p6"/>
            <p:cNvSpPr txBox="1"/>
            <p:nvPr/>
          </p:nvSpPr>
          <p:spPr>
            <a:xfrm>
              <a:off x="4759485" y="3498423"/>
              <a:ext cx="2689700" cy="1488483"/>
            </a:xfrm>
            <a:prstGeom prst="rect">
              <a:avLst/>
            </a:prstGeom>
            <a:noFill/>
            <a:ln>
              <a:noFill/>
            </a:ln>
          </p:spPr>
          <p:txBody>
            <a:bodyPr spcFirstLastPara="1" wrap="square" lIns="91425" tIns="45700" rIns="91425" bIns="45700" anchor="t" anchorCtr="0">
              <a:spAutoFit/>
            </a:bodyPr>
            <a:lstStyle/>
            <a:p>
              <a:pPr lvl="0" algn="just">
                <a:buSzPts val="2000"/>
              </a:pPr>
              <a:r>
                <a:rPr lang="en-US" sz="2000" b="1" dirty="0" err="1">
                  <a:solidFill>
                    <a:schemeClr val="dk1"/>
                  </a:solidFill>
                  <a:latin typeface="Times New Roman"/>
                  <a:ea typeface="Times New Roman"/>
                  <a:cs typeface="Times New Roman"/>
                  <a:sym typeface="Times New Roman"/>
                </a:rPr>
                <a:t>xem</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phim</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trực</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tuyến</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đã</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trở</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thành</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hình</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thức</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giải</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trí</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phổ</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biên</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giúp</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tiết</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kiệm</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được</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thời</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gian</a:t>
              </a:r>
              <a:r>
                <a:rPr lang="en-US" sz="2000" b="1" dirty="0">
                  <a:solidFill>
                    <a:schemeClr val="dk1"/>
                  </a:solidFill>
                  <a:latin typeface="Times New Roman"/>
                  <a:ea typeface="Times New Roman"/>
                  <a:cs typeface="Times New Roman"/>
                  <a:sym typeface="Times New Roman"/>
                </a:rPr>
                <a:t>, chi </a:t>
              </a:r>
              <a:r>
                <a:rPr lang="en-US" sz="2000" b="1" dirty="0" err="1">
                  <a:solidFill>
                    <a:schemeClr val="dk1"/>
                  </a:solidFill>
                  <a:latin typeface="Times New Roman"/>
                  <a:ea typeface="Times New Roman"/>
                  <a:cs typeface="Times New Roman"/>
                  <a:sym typeface="Times New Roman"/>
                </a:rPr>
                <a:t>phí</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khi</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xem</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phim</a:t>
              </a:r>
              <a:r>
                <a:rPr lang="en-US" sz="2000" b="1" dirty="0">
                  <a:solidFill>
                    <a:schemeClr val="dk1"/>
                  </a:solidFill>
                  <a:latin typeface="Times New Roman"/>
                  <a:ea typeface="Times New Roman"/>
                  <a:cs typeface="Times New Roman"/>
                  <a:sym typeface="Times New Roman"/>
                </a:rPr>
                <a:t> ở </a:t>
              </a:r>
              <a:r>
                <a:rPr lang="en-US" sz="2000" b="1" dirty="0" err="1">
                  <a:solidFill>
                    <a:schemeClr val="dk1"/>
                  </a:solidFill>
                  <a:latin typeface="Times New Roman"/>
                  <a:ea typeface="Times New Roman"/>
                  <a:cs typeface="Times New Roman"/>
                  <a:sym typeface="Times New Roman"/>
                </a:rPr>
                <a:t>tạp</a:t>
              </a:r>
              <a:r>
                <a:rPr lang="en-US" sz="2000" b="1" dirty="0">
                  <a:solidFill>
                    <a:schemeClr val="dk1"/>
                  </a:solidFill>
                  <a:latin typeface="Times New Roman"/>
                  <a:ea typeface="Times New Roman"/>
                  <a:cs typeface="Times New Roman"/>
                  <a:sym typeface="Times New Roman"/>
                </a:rPr>
                <a:t>.</a:t>
              </a:r>
              <a:endParaRPr lang="vi-VN" sz="2000" b="1" dirty="0">
                <a:solidFill>
                  <a:schemeClr val="dk1"/>
                </a:solidFill>
                <a:latin typeface="Times New Roman"/>
                <a:ea typeface="Times New Roman"/>
                <a:cs typeface="Times New Roman"/>
                <a:sym typeface="Times New Roman"/>
              </a:endParaRPr>
            </a:p>
          </p:txBody>
        </p:sp>
        <p:cxnSp>
          <p:nvCxnSpPr>
            <p:cNvPr id="595" name="Google Shape;595;p6"/>
            <p:cNvCxnSpPr/>
            <p:nvPr/>
          </p:nvCxnSpPr>
          <p:spPr>
            <a:xfrm>
              <a:off x="4560095" y="2828924"/>
              <a:ext cx="0" cy="1138238"/>
            </a:xfrm>
            <a:prstGeom prst="straightConnector1">
              <a:avLst/>
            </a:prstGeom>
            <a:noFill/>
            <a:ln w="38100" cap="flat" cmpd="sng">
              <a:solidFill>
                <a:srgbClr val="FFA956"/>
              </a:solidFill>
              <a:prstDash val="solid"/>
              <a:miter lim="8000"/>
              <a:headEnd type="none" w="sm" len="sm"/>
              <a:tailEnd type="none" w="sm" len="sm"/>
            </a:ln>
          </p:spPr>
        </p:cxnSp>
        <p:cxnSp>
          <p:nvCxnSpPr>
            <p:cNvPr id="596" name="Google Shape;596;p6"/>
            <p:cNvCxnSpPr/>
            <p:nvPr/>
          </p:nvCxnSpPr>
          <p:spPr>
            <a:xfrm rot="10800000">
              <a:off x="5110163" y="2277493"/>
              <a:ext cx="0" cy="1138238"/>
            </a:xfrm>
            <a:prstGeom prst="straightConnector1">
              <a:avLst/>
            </a:prstGeom>
            <a:noFill/>
            <a:ln w="38100" cap="flat" cmpd="sng">
              <a:solidFill>
                <a:srgbClr val="FFA956"/>
              </a:solidFill>
              <a:prstDash val="solid"/>
              <a:miter lim="8000"/>
              <a:headEnd type="none" w="sm" len="sm"/>
              <a:tailEnd type="none" w="sm" len="sm"/>
            </a:ln>
          </p:spPr>
        </p:cxnSp>
        <p:cxnSp>
          <p:nvCxnSpPr>
            <p:cNvPr id="597" name="Google Shape;597;p6"/>
            <p:cNvCxnSpPr/>
            <p:nvPr/>
          </p:nvCxnSpPr>
          <p:spPr>
            <a:xfrm rot="10800000">
              <a:off x="7631905" y="3967162"/>
              <a:ext cx="0" cy="1138238"/>
            </a:xfrm>
            <a:prstGeom prst="straightConnector1">
              <a:avLst/>
            </a:prstGeom>
            <a:noFill/>
            <a:ln w="38100" cap="flat" cmpd="sng">
              <a:solidFill>
                <a:srgbClr val="FFA956"/>
              </a:solidFill>
              <a:prstDash val="solid"/>
              <a:miter lim="8000"/>
              <a:headEnd type="none" w="sm" len="sm"/>
              <a:tailEnd type="none" w="sm" len="sm"/>
            </a:ln>
          </p:spPr>
        </p:cxnSp>
        <p:cxnSp>
          <p:nvCxnSpPr>
            <p:cNvPr id="598" name="Google Shape;598;p6"/>
            <p:cNvCxnSpPr/>
            <p:nvPr/>
          </p:nvCxnSpPr>
          <p:spPr>
            <a:xfrm>
              <a:off x="7081837" y="4518593"/>
              <a:ext cx="0" cy="1138238"/>
            </a:xfrm>
            <a:prstGeom prst="straightConnector1">
              <a:avLst/>
            </a:prstGeom>
            <a:noFill/>
            <a:ln w="38100" cap="flat" cmpd="sng">
              <a:solidFill>
                <a:srgbClr val="FFA956"/>
              </a:solidFill>
              <a:prstDash val="solid"/>
              <a:miter lim="8000"/>
              <a:headEnd type="none" w="sm" len="sm"/>
              <a:tailEnd type="none" w="sm" len="sm"/>
            </a:ln>
          </p:spPr>
        </p:cxnSp>
        <p:sp>
          <p:nvSpPr>
            <p:cNvPr id="599" name="Google Shape;599;p6"/>
            <p:cNvSpPr/>
            <p:nvPr/>
          </p:nvSpPr>
          <p:spPr>
            <a:xfrm>
              <a:off x="5802627" y="2896852"/>
              <a:ext cx="513426" cy="566987"/>
            </a:xfrm>
            <a:custGeom>
              <a:avLst/>
              <a:gdLst/>
              <a:ahLst/>
              <a:cxnLst/>
              <a:rect l="l" t="t" r="r" b="b"/>
              <a:pathLst>
                <a:path w="604" h="619" extrusionOk="0">
                  <a:moveTo>
                    <a:pt x="250" y="251"/>
                  </a:moveTo>
                  <a:lnTo>
                    <a:pt x="250" y="251"/>
                  </a:lnTo>
                  <a:cubicBezTo>
                    <a:pt x="265" y="251"/>
                    <a:pt x="279" y="236"/>
                    <a:pt x="279" y="221"/>
                  </a:cubicBezTo>
                  <a:cubicBezTo>
                    <a:pt x="279" y="206"/>
                    <a:pt x="265" y="192"/>
                    <a:pt x="250" y="192"/>
                  </a:cubicBezTo>
                  <a:cubicBezTo>
                    <a:pt x="235" y="192"/>
                    <a:pt x="220" y="206"/>
                    <a:pt x="220" y="221"/>
                  </a:cubicBezTo>
                  <a:cubicBezTo>
                    <a:pt x="220" y="236"/>
                    <a:pt x="235" y="251"/>
                    <a:pt x="250" y="251"/>
                  </a:cubicBezTo>
                  <a:close/>
                  <a:moveTo>
                    <a:pt x="132" y="251"/>
                  </a:moveTo>
                  <a:lnTo>
                    <a:pt x="132" y="251"/>
                  </a:lnTo>
                  <a:cubicBezTo>
                    <a:pt x="147" y="251"/>
                    <a:pt x="162" y="236"/>
                    <a:pt x="162" y="221"/>
                  </a:cubicBezTo>
                  <a:cubicBezTo>
                    <a:pt x="162" y="206"/>
                    <a:pt x="147" y="192"/>
                    <a:pt x="132" y="192"/>
                  </a:cubicBezTo>
                  <a:cubicBezTo>
                    <a:pt x="117" y="192"/>
                    <a:pt x="103" y="206"/>
                    <a:pt x="103" y="221"/>
                  </a:cubicBezTo>
                  <a:cubicBezTo>
                    <a:pt x="103" y="236"/>
                    <a:pt x="117" y="251"/>
                    <a:pt x="132" y="251"/>
                  </a:cubicBezTo>
                  <a:close/>
                  <a:moveTo>
                    <a:pt x="367" y="251"/>
                  </a:moveTo>
                  <a:lnTo>
                    <a:pt x="367" y="251"/>
                  </a:lnTo>
                  <a:cubicBezTo>
                    <a:pt x="383" y="251"/>
                    <a:pt x="397" y="236"/>
                    <a:pt x="397" y="221"/>
                  </a:cubicBezTo>
                  <a:cubicBezTo>
                    <a:pt x="397" y="206"/>
                    <a:pt x="383" y="192"/>
                    <a:pt x="367" y="192"/>
                  </a:cubicBezTo>
                  <a:cubicBezTo>
                    <a:pt x="353" y="192"/>
                    <a:pt x="338" y="206"/>
                    <a:pt x="338" y="221"/>
                  </a:cubicBezTo>
                  <a:cubicBezTo>
                    <a:pt x="338" y="236"/>
                    <a:pt x="353" y="251"/>
                    <a:pt x="367" y="251"/>
                  </a:cubicBezTo>
                  <a:close/>
                  <a:moveTo>
                    <a:pt x="530" y="177"/>
                  </a:moveTo>
                  <a:lnTo>
                    <a:pt x="530" y="177"/>
                  </a:lnTo>
                  <a:lnTo>
                    <a:pt x="530" y="192"/>
                  </a:lnTo>
                  <a:cubicBezTo>
                    <a:pt x="530" y="206"/>
                    <a:pt x="530" y="221"/>
                    <a:pt x="530" y="221"/>
                  </a:cubicBezTo>
                  <a:cubicBezTo>
                    <a:pt x="559" y="265"/>
                    <a:pt x="574" y="295"/>
                    <a:pt x="574" y="339"/>
                  </a:cubicBezTo>
                  <a:cubicBezTo>
                    <a:pt x="574" y="398"/>
                    <a:pt x="530" y="457"/>
                    <a:pt x="471" y="501"/>
                  </a:cubicBezTo>
                  <a:cubicBezTo>
                    <a:pt x="471" y="560"/>
                    <a:pt x="471" y="560"/>
                    <a:pt x="471" y="560"/>
                  </a:cubicBezTo>
                  <a:cubicBezTo>
                    <a:pt x="397" y="516"/>
                    <a:pt x="397" y="516"/>
                    <a:pt x="397" y="516"/>
                  </a:cubicBezTo>
                  <a:cubicBezTo>
                    <a:pt x="383" y="530"/>
                    <a:pt x="367" y="530"/>
                    <a:pt x="353" y="530"/>
                  </a:cubicBezTo>
                  <a:cubicBezTo>
                    <a:pt x="309" y="530"/>
                    <a:pt x="279" y="516"/>
                    <a:pt x="235" y="486"/>
                  </a:cubicBezTo>
                  <a:cubicBezTo>
                    <a:pt x="220" y="486"/>
                    <a:pt x="220" y="486"/>
                    <a:pt x="206" y="486"/>
                  </a:cubicBezTo>
                  <a:cubicBezTo>
                    <a:pt x="191" y="486"/>
                    <a:pt x="191" y="486"/>
                    <a:pt x="176" y="486"/>
                  </a:cubicBezTo>
                  <a:cubicBezTo>
                    <a:pt x="235" y="530"/>
                    <a:pt x="279" y="560"/>
                    <a:pt x="353" y="560"/>
                  </a:cubicBezTo>
                  <a:cubicBezTo>
                    <a:pt x="367" y="560"/>
                    <a:pt x="383" y="560"/>
                    <a:pt x="397" y="560"/>
                  </a:cubicBezTo>
                  <a:cubicBezTo>
                    <a:pt x="515" y="618"/>
                    <a:pt x="515" y="618"/>
                    <a:pt x="515" y="618"/>
                  </a:cubicBezTo>
                  <a:cubicBezTo>
                    <a:pt x="515" y="516"/>
                    <a:pt x="515" y="516"/>
                    <a:pt x="515" y="516"/>
                  </a:cubicBezTo>
                  <a:cubicBezTo>
                    <a:pt x="574" y="471"/>
                    <a:pt x="603" y="413"/>
                    <a:pt x="603" y="339"/>
                  </a:cubicBezTo>
                  <a:cubicBezTo>
                    <a:pt x="603" y="280"/>
                    <a:pt x="574" y="221"/>
                    <a:pt x="530" y="177"/>
                  </a:cubicBezTo>
                  <a:close/>
                  <a:moveTo>
                    <a:pt x="191" y="442"/>
                  </a:moveTo>
                  <a:lnTo>
                    <a:pt x="191" y="442"/>
                  </a:lnTo>
                  <a:cubicBezTo>
                    <a:pt x="206" y="442"/>
                    <a:pt x="235" y="442"/>
                    <a:pt x="250" y="442"/>
                  </a:cubicBezTo>
                  <a:cubicBezTo>
                    <a:pt x="397" y="442"/>
                    <a:pt x="485" y="339"/>
                    <a:pt x="485" y="221"/>
                  </a:cubicBezTo>
                  <a:cubicBezTo>
                    <a:pt x="485" y="88"/>
                    <a:pt x="367" y="0"/>
                    <a:pt x="250" y="0"/>
                  </a:cubicBezTo>
                  <a:cubicBezTo>
                    <a:pt x="117" y="0"/>
                    <a:pt x="0" y="88"/>
                    <a:pt x="0" y="221"/>
                  </a:cubicBezTo>
                  <a:cubicBezTo>
                    <a:pt x="0" y="295"/>
                    <a:pt x="29" y="354"/>
                    <a:pt x="73" y="398"/>
                  </a:cubicBezTo>
                  <a:cubicBezTo>
                    <a:pt x="73" y="501"/>
                    <a:pt x="73" y="501"/>
                    <a:pt x="73" y="501"/>
                  </a:cubicBezTo>
                  <a:lnTo>
                    <a:pt x="191" y="442"/>
                  </a:lnTo>
                  <a:close/>
                  <a:moveTo>
                    <a:pt x="44" y="221"/>
                  </a:moveTo>
                  <a:lnTo>
                    <a:pt x="44" y="221"/>
                  </a:lnTo>
                  <a:cubicBezTo>
                    <a:pt x="44" y="118"/>
                    <a:pt x="132" y="30"/>
                    <a:pt x="250" y="30"/>
                  </a:cubicBezTo>
                  <a:cubicBezTo>
                    <a:pt x="353" y="30"/>
                    <a:pt x="456" y="118"/>
                    <a:pt x="456" y="221"/>
                  </a:cubicBezTo>
                  <a:cubicBezTo>
                    <a:pt x="456" y="324"/>
                    <a:pt x="367" y="413"/>
                    <a:pt x="250" y="413"/>
                  </a:cubicBezTo>
                  <a:cubicBezTo>
                    <a:pt x="235" y="413"/>
                    <a:pt x="206" y="413"/>
                    <a:pt x="191" y="398"/>
                  </a:cubicBezTo>
                  <a:cubicBezTo>
                    <a:pt x="117" y="442"/>
                    <a:pt x="117" y="442"/>
                    <a:pt x="117" y="442"/>
                  </a:cubicBezTo>
                  <a:cubicBezTo>
                    <a:pt x="117" y="383"/>
                    <a:pt x="117" y="383"/>
                    <a:pt x="117" y="383"/>
                  </a:cubicBezTo>
                  <a:cubicBezTo>
                    <a:pt x="73" y="339"/>
                    <a:pt x="44" y="280"/>
                    <a:pt x="44" y="221"/>
                  </a:cubicBezTo>
                  <a:close/>
                </a:path>
              </a:pathLst>
            </a:custGeom>
            <a:solidFill>
              <a:srgbClr val="FFA95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600" name="Google Shape;600;p6"/>
          <p:cNvGrpSpPr/>
          <p:nvPr/>
        </p:nvGrpSpPr>
        <p:grpSpPr>
          <a:xfrm>
            <a:off x="273230" y="968913"/>
            <a:ext cx="3439786" cy="3703297"/>
            <a:chOff x="7971474" y="2277493"/>
            <a:chExt cx="3150058" cy="3379338"/>
          </a:xfrm>
        </p:grpSpPr>
        <p:sp>
          <p:nvSpPr>
            <p:cNvPr id="601" name="Google Shape;601;p6"/>
            <p:cNvSpPr/>
            <p:nvPr/>
          </p:nvSpPr>
          <p:spPr>
            <a:xfrm>
              <a:off x="8016382" y="2819876"/>
              <a:ext cx="3105150" cy="2276475"/>
            </a:xfrm>
            <a:prstGeom prst="rect">
              <a:avLst/>
            </a:prstGeom>
            <a:solidFill>
              <a:schemeClr val="lt1"/>
            </a:solidFill>
            <a:ln>
              <a:noFill/>
            </a:ln>
            <a:effectLst>
              <a:outerShdw blurRad="76200" sx="102000" sy="102000" algn="ctr" rotWithShape="0">
                <a:srgbClr val="3F3F3F">
                  <a:alpha val="2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02" name="Google Shape;602;p6"/>
            <p:cNvSpPr txBox="1"/>
            <p:nvPr/>
          </p:nvSpPr>
          <p:spPr>
            <a:xfrm>
              <a:off x="8204896" y="3677214"/>
              <a:ext cx="2689700" cy="926777"/>
            </a:xfrm>
            <a:prstGeom prst="rect">
              <a:avLst/>
            </a:prstGeom>
            <a:noFill/>
            <a:ln>
              <a:noFill/>
            </a:ln>
          </p:spPr>
          <p:txBody>
            <a:bodyPr spcFirstLastPara="1" wrap="square" lIns="91425" tIns="45700" rIns="91425" bIns="45700" anchor="t" anchorCtr="0">
              <a:spAutoFit/>
            </a:bodyPr>
            <a:lstStyle/>
            <a:p>
              <a:pPr lvl="0" algn="ctr">
                <a:buSzPts val="2000"/>
              </a:pPr>
              <a:r>
                <a:rPr lang="en-US" sz="2000" b="1" dirty="0">
                  <a:solidFill>
                    <a:schemeClr val="dk1"/>
                  </a:solidFill>
                  <a:latin typeface="Times New Roman"/>
                  <a:ea typeface="Times New Roman"/>
                  <a:cs typeface="Times New Roman"/>
                  <a:sym typeface="Times New Roman"/>
                </a:rPr>
                <a:t>Nhu </a:t>
              </a:r>
              <a:r>
                <a:rPr lang="en-US" sz="2000" b="1" dirty="0" err="1">
                  <a:solidFill>
                    <a:schemeClr val="dk1"/>
                  </a:solidFill>
                  <a:latin typeface="Times New Roman"/>
                  <a:ea typeface="Times New Roman"/>
                  <a:cs typeface="Times New Roman"/>
                  <a:sym typeface="Times New Roman"/>
                </a:rPr>
                <a:t>cầu</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về</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vui</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chơi</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giải</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trí</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của</a:t>
              </a:r>
              <a:r>
                <a:rPr lang="en-US" sz="2000" b="1" dirty="0">
                  <a:solidFill>
                    <a:schemeClr val="dk1"/>
                  </a:solidFill>
                  <a:latin typeface="Times New Roman"/>
                  <a:ea typeface="Times New Roman"/>
                  <a:cs typeface="Times New Roman"/>
                  <a:sym typeface="Times New Roman"/>
                </a:rPr>
                <a:t> con </a:t>
              </a:r>
              <a:r>
                <a:rPr lang="en-US" sz="2000" b="1" dirty="0" err="1">
                  <a:solidFill>
                    <a:schemeClr val="dk1"/>
                  </a:solidFill>
                  <a:latin typeface="Times New Roman"/>
                  <a:ea typeface="Times New Roman"/>
                  <a:cs typeface="Times New Roman"/>
                  <a:sym typeface="Times New Roman"/>
                </a:rPr>
                <a:t>người</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ngày</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càng</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một</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nâng</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cao</a:t>
              </a:r>
              <a:r>
                <a:rPr lang="vi-VN" sz="2000" b="1" dirty="0">
                  <a:solidFill>
                    <a:schemeClr val="dk1"/>
                  </a:solidFill>
                  <a:latin typeface="Times New Roman"/>
                  <a:ea typeface="Times New Roman"/>
                  <a:cs typeface="Times New Roman"/>
                  <a:sym typeface="Times New Roman"/>
                </a:rPr>
                <a:t>.</a:t>
              </a:r>
            </a:p>
          </p:txBody>
        </p:sp>
        <p:cxnSp>
          <p:nvCxnSpPr>
            <p:cNvPr id="603" name="Google Shape;603;p6"/>
            <p:cNvCxnSpPr/>
            <p:nvPr/>
          </p:nvCxnSpPr>
          <p:spPr>
            <a:xfrm>
              <a:off x="7971474" y="2828924"/>
              <a:ext cx="0" cy="1138238"/>
            </a:xfrm>
            <a:prstGeom prst="straightConnector1">
              <a:avLst/>
            </a:prstGeom>
            <a:noFill/>
            <a:ln w="38100" cap="flat" cmpd="sng">
              <a:solidFill>
                <a:srgbClr val="695E78"/>
              </a:solidFill>
              <a:prstDash val="solid"/>
              <a:miter lim="8000"/>
              <a:headEnd type="none" w="sm" len="sm"/>
              <a:tailEnd type="none" w="sm" len="sm"/>
            </a:ln>
          </p:spPr>
        </p:cxnSp>
        <p:cxnSp>
          <p:nvCxnSpPr>
            <p:cNvPr id="604" name="Google Shape;604;p6"/>
            <p:cNvCxnSpPr/>
            <p:nvPr/>
          </p:nvCxnSpPr>
          <p:spPr>
            <a:xfrm rot="10800000">
              <a:off x="8521542" y="2277493"/>
              <a:ext cx="0" cy="1138238"/>
            </a:xfrm>
            <a:prstGeom prst="straightConnector1">
              <a:avLst/>
            </a:prstGeom>
            <a:noFill/>
            <a:ln w="38100" cap="flat" cmpd="sng">
              <a:solidFill>
                <a:srgbClr val="695E78"/>
              </a:solidFill>
              <a:prstDash val="solid"/>
              <a:miter lim="8000"/>
              <a:headEnd type="none" w="sm" len="sm"/>
              <a:tailEnd type="none" w="sm" len="sm"/>
            </a:ln>
          </p:spPr>
        </p:cxnSp>
        <p:cxnSp>
          <p:nvCxnSpPr>
            <p:cNvPr id="605" name="Google Shape;605;p6"/>
            <p:cNvCxnSpPr/>
            <p:nvPr/>
          </p:nvCxnSpPr>
          <p:spPr>
            <a:xfrm rot="10800000">
              <a:off x="11043284" y="3967162"/>
              <a:ext cx="0" cy="1138238"/>
            </a:xfrm>
            <a:prstGeom prst="straightConnector1">
              <a:avLst/>
            </a:prstGeom>
            <a:noFill/>
            <a:ln w="38100" cap="flat" cmpd="sng">
              <a:solidFill>
                <a:srgbClr val="695E78"/>
              </a:solidFill>
              <a:prstDash val="solid"/>
              <a:miter lim="8000"/>
              <a:headEnd type="none" w="sm" len="sm"/>
              <a:tailEnd type="none" w="sm" len="sm"/>
            </a:ln>
          </p:spPr>
        </p:cxnSp>
        <p:cxnSp>
          <p:nvCxnSpPr>
            <p:cNvPr id="606" name="Google Shape;606;p6"/>
            <p:cNvCxnSpPr/>
            <p:nvPr/>
          </p:nvCxnSpPr>
          <p:spPr>
            <a:xfrm>
              <a:off x="10493216" y="4518593"/>
              <a:ext cx="0" cy="1138238"/>
            </a:xfrm>
            <a:prstGeom prst="straightConnector1">
              <a:avLst/>
            </a:prstGeom>
            <a:noFill/>
            <a:ln w="38100" cap="flat" cmpd="sng">
              <a:solidFill>
                <a:srgbClr val="695E78"/>
              </a:solidFill>
              <a:prstDash val="solid"/>
              <a:miter lim="8000"/>
              <a:headEnd type="none" w="sm" len="sm"/>
              <a:tailEnd type="none" w="sm" len="sm"/>
            </a:ln>
          </p:spPr>
        </p:cxnSp>
        <p:sp>
          <p:nvSpPr>
            <p:cNvPr id="607" name="Google Shape;607;p6"/>
            <p:cNvSpPr/>
            <p:nvPr/>
          </p:nvSpPr>
          <p:spPr>
            <a:xfrm>
              <a:off x="9231964" y="3041103"/>
              <a:ext cx="556072" cy="528386"/>
            </a:xfrm>
            <a:custGeom>
              <a:avLst/>
              <a:gdLst/>
              <a:ahLst/>
              <a:cxnLst/>
              <a:rect l="l" t="t" r="r" b="b"/>
              <a:pathLst>
                <a:path w="634" h="604" extrusionOk="0">
                  <a:moveTo>
                    <a:pt x="309" y="44"/>
                  </a:moveTo>
                  <a:lnTo>
                    <a:pt x="309" y="44"/>
                  </a:lnTo>
                  <a:close/>
                  <a:moveTo>
                    <a:pt x="14" y="220"/>
                  </a:moveTo>
                  <a:lnTo>
                    <a:pt x="14" y="220"/>
                  </a:lnTo>
                  <a:cubicBezTo>
                    <a:pt x="279" y="338"/>
                    <a:pt x="279" y="338"/>
                    <a:pt x="279" y="338"/>
                  </a:cubicBezTo>
                  <a:cubicBezTo>
                    <a:pt x="309" y="353"/>
                    <a:pt x="324" y="353"/>
                    <a:pt x="338" y="338"/>
                  </a:cubicBezTo>
                  <a:cubicBezTo>
                    <a:pt x="603" y="220"/>
                    <a:pt x="603" y="220"/>
                    <a:pt x="603" y="220"/>
                  </a:cubicBezTo>
                  <a:cubicBezTo>
                    <a:pt x="633" y="206"/>
                    <a:pt x="633" y="176"/>
                    <a:pt x="603" y="161"/>
                  </a:cubicBezTo>
                  <a:cubicBezTo>
                    <a:pt x="338" y="14"/>
                    <a:pt x="338" y="14"/>
                    <a:pt x="338" y="14"/>
                  </a:cubicBezTo>
                  <a:cubicBezTo>
                    <a:pt x="324" y="0"/>
                    <a:pt x="309" y="14"/>
                    <a:pt x="279" y="14"/>
                  </a:cubicBezTo>
                  <a:cubicBezTo>
                    <a:pt x="14" y="161"/>
                    <a:pt x="14" y="161"/>
                    <a:pt x="14" y="161"/>
                  </a:cubicBezTo>
                  <a:cubicBezTo>
                    <a:pt x="0" y="176"/>
                    <a:pt x="0" y="206"/>
                    <a:pt x="14" y="220"/>
                  </a:cubicBezTo>
                  <a:close/>
                  <a:moveTo>
                    <a:pt x="309" y="44"/>
                  </a:moveTo>
                  <a:lnTo>
                    <a:pt x="309" y="44"/>
                  </a:lnTo>
                  <a:cubicBezTo>
                    <a:pt x="588" y="191"/>
                    <a:pt x="588" y="191"/>
                    <a:pt x="588" y="191"/>
                  </a:cubicBezTo>
                  <a:cubicBezTo>
                    <a:pt x="309" y="309"/>
                    <a:pt x="309" y="309"/>
                    <a:pt x="309" y="309"/>
                  </a:cubicBezTo>
                  <a:cubicBezTo>
                    <a:pt x="44" y="191"/>
                    <a:pt x="44" y="191"/>
                    <a:pt x="44" y="191"/>
                  </a:cubicBezTo>
                  <a:lnTo>
                    <a:pt x="309" y="44"/>
                  </a:lnTo>
                  <a:close/>
                  <a:moveTo>
                    <a:pt x="309" y="559"/>
                  </a:moveTo>
                  <a:lnTo>
                    <a:pt x="309" y="559"/>
                  </a:lnTo>
                  <a:cubicBezTo>
                    <a:pt x="44" y="441"/>
                    <a:pt x="44" y="441"/>
                    <a:pt x="44" y="441"/>
                  </a:cubicBezTo>
                  <a:cubicBezTo>
                    <a:pt x="44" y="441"/>
                    <a:pt x="14" y="427"/>
                    <a:pt x="0" y="427"/>
                  </a:cubicBezTo>
                  <a:cubicBezTo>
                    <a:pt x="0" y="441"/>
                    <a:pt x="0" y="456"/>
                    <a:pt x="14" y="471"/>
                  </a:cubicBezTo>
                  <a:cubicBezTo>
                    <a:pt x="279" y="589"/>
                    <a:pt x="279" y="589"/>
                    <a:pt x="279" y="589"/>
                  </a:cubicBezTo>
                  <a:cubicBezTo>
                    <a:pt x="309" y="603"/>
                    <a:pt x="324" y="603"/>
                    <a:pt x="338" y="589"/>
                  </a:cubicBezTo>
                  <a:cubicBezTo>
                    <a:pt x="603" y="471"/>
                    <a:pt x="603" y="471"/>
                    <a:pt x="603" y="471"/>
                  </a:cubicBezTo>
                  <a:cubicBezTo>
                    <a:pt x="618" y="471"/>
                    <a:pt x="633" y="441"/>
                    <a:pt x="633" y="427"/>
                  </a:cubicBezTo>
                  <a:cubicBezTo>
                    <a:pt x="618" y="427"/>
                    <a:pt x="588" y="441"/>
                    <a:pt x="588" y="441"/>
                  </a:cubicBezTo>
                  <a:lnTo>
                    <a:pt x="309" y="559"/>
                  </a:lnTo>
                  <a:close/>
                  <a:moveTo>
                    <a:pt x="14" y="338"/>
                  </a:moveTo>
                  <a:lnTo>
                    <a:pt x="14" y="338"/>
                  </a:lnTo>
                  <a:cubicBezTo>
                    <a:pt x="279" y="471"/>
                    <a:pt x="279" y="471"/>
                    <a:pt x="279" y="471"/>
                  </a:cubicBezTo>
                  <a:cubicBezTo>
                    <a:pt x="309" y="471"/>
                    <a:pt x="324" y="471"/>
                    <a:pt x="338" y="471"/>
                  </a:cubicBezTo>
                  <a:cubicBezTo>
                    <a:pt x="603" y="338"/>
                    <a:pt x="603" y="338"/>
                    <a:pt x="603" y="338"/>
                  </a:cubicBezTo>
                  <a:cubicBezTo>
                    <a:pt x="618" y="338"/>
                    <a:pt x="633" y="309"/>
                    <a:pt x="633" y="294"/>
                  </a:cubicBezTo>
                  <a:cubicBezTo>
                    <a:pt x="618" y="309"/>
                    <a:pt x="588" y="309"/>
                    <a:pt x="588" y="309"/>
                  </a:cubicBezTo>
                  <a:cubicBezTo>
                    <a:pt x="309" y="441"/>
                    <a:pt x="309" y="441"/>
                    <a:pt x="309" y="441"/>
                  </a:cubicBezTo>
                  <a:cubicBezTo>
                    <a:pt x="44" y="309"/>
                    <a:pt x="44" y="309"/>
                    <a:pt x="44" y="309"/>
                  </a:cubicBezTo>
                  <a:cubicBezTo>
                    <a:pt x="44" y="309"/>
                    <a:pt x="14" y="309"/>
                    <a:pt x="0" y="294"/>
                  </a:cubicBezTo>
                  <a:cubicBezTo>
                    <a:pt x="0" y="309"/>
                    <a:pt x="0" y="338"/>
                    <a:pt x="14" y="338"/>
                  </a:cubicBezTo>
                  <a:close/>
                </a:path>
              </a:pathLst>
            </a:custGeom>
            <a:solidFill>
              <a:srgbClr val="695E7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608" name="Google Shape;608;p6"/>
          <p:cNvGrpSpPr/>
          <p:nvPr/>
        </p:nvGrpSpPr>
        <p:grpSpPr>
          <a:xfrm>
            <a:off x="856547" y="4547374"/>
            <a:ext cx="9743804" cy="1015622"/>
            <a:chOff x="1061986" y="4966692"/>
            <a:chExt cx="9743804" cy="1015622"/>
          </a:xfrm>
        </p:grpSpPr>
        <p:sp>
          <p:nvSpPr>
            <p:cNvPr id="609" name="Google Shape;609;p6"/>
            <p:cNvSpPr/>
            <p:nvPr/>
          </p:nvSpPr>
          <p:spPr>
            <a:xfrm>
              <a:off x="1061986" y="5065315"/>
              <a:ext cx="848720" cy="510639"/>
            </a:xfrm>
            <a:prstGeom prst="rightArrow">
              <a:avLst>
                <a:gd name="adj1" fmla="val 50000"/>
                <a:gd name="adj2" fmla="val 50000"/>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10" name="Google Shape;610;p6"/>
            <p:cNvSpPr txBox="1"/>
            <p:nvPr/>
          </p:nvSpPr>
          <p:spPr>
            <a:xfrm>
              <a:off x="2274483" y="4966692"/>
              <a:ext cx="8531307" cy="1015622"/>
            </a:xfrm>
            <a:prstGeom prst="rect">
              <a:avLst/>
            </a:prstGeom>
            <a:noFill/>
            <a:ln>
              <a:noFill/>
            </a:ln>
          </p:spPr>
          <p:txBody>
            <a:bodyPr spcFirstLastPara="1" wrap="square" lIns="91425" tIns="45700" rIns="91425" bIns="45700" anchor="t" anchorCtr="0">
              <a:spAutoFit/>
            </a:bodyPr>
            <a:lstStyle/>
            <a:p>
              <a:pPr lvl="0">
                <a:buSzPts val="2000"/>
              </a:pPr>
              <a:r>
                <a:rPr lang="en-US" sz="2000" dirty="0" err="1">
                  <a:solidFill>
                    <a:schemeClr val="dk1"/>
                  </a:solidFill>
                  <a:latin typeface="Times New Roman"/>
                  <a:ea typeface="Times New Roman"/>
                  <a:cs typeface="Times New Roman"/>
                  <a:sym typeface="Times New Roman"/>
                </a:rPr>
                <a:t>Vì</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vậy</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tôi</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chọn</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Xây</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dựng</a:t>
              </a:r>
              <a:r>
                <a:rPr lang="en-US" sz="2000" dirty="0">
                  <a:solidFill>
                    <a:schemeClr val="dk1"/>
                  </a:solidFill>
                  <a:latin typeface="Times New Roman"/>
                  <a:ea typeface="Times New Roman"/>
                  <a:cs typeface="Times New Roman"/>
                  <a:sym typeface="Times New Roman"/>
                </a:rPr>
                <a:t> website </a:t>
              </a:r>
              <a:r>
                <a:rPr lang="en-US" sz="2000" dirty="0" err="1">
                  <a:solidFill>
                    <a:schemeClr val="dk1"/>
                  </a:solidFill>
                  <a:latin typeface="Times New Roman"/>
                  <a:ea typeface="Times New Roman"/>
                  <a:cs typeface="Times New Roman"/>
                  <a:sym typeface="Times New Roman"/>
                </a:rPr>
                <a:t>xem</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phim</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trực</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tuyến</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để</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làm</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đồ</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án</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thực</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hiện</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đề</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tài</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này</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không</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chỉ</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giúp</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phục</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vụ</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nhu</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cầu</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giải</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trí</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của</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mọi</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người</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mà</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còn</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là</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cơ</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hội</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để</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tôi</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vận</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dụng</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kiến</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thức</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và</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kỹ</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năng</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lập</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trình</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của</a:t>
              </a:r>
              <a:r>
                <a:rPr lang="en-US" sz="2000" dirty="0">
                  <a:solidFill>
                    <a:schemeClr val="dk1"/>
                  </a:solidFill>
                  <a:latin typeface="Times New Roman"/>
                  <a:ea typeface="Times New Roman"/>
                  <a:cs typeface="Times New Roman"/>
                  <a:sym typeface="Times New Roman"/>
                </a:rPr>
                <a:t> </a:t>
              </a:r>
              <a:r>
                <a:rPr lang="en-US" sz="2000" dirty="0" err="1">
                  <a:solidFill>
                    <a:schemeClr val="dk1"/>
                  </a:solidFill>
                  <a:latin typeface="Times New Roman"/>
                  <a:ea typeface="Times New Roman"/>
                  <a:cs typeface="Times New Roman"/>
                  <a:sym typeface="Times New Roman"/>
                </a:rPr>
                <a:t>mình</a:t>
              </a:r>
              <a:r>
                <a:rPr lang="en-US" sz="2000" dirty="0">
                  <a:solidFill>
                    <a:schemeClr val="dk1"/>
                  </a:solidFill>
                  <a:latin typeface="Times New Roman"/>
                  <a:ea typeface="Times New Roman"/>
                  <a:cs typeface="Times New Roman"/>
                  <a:sym typeface="Times New Roman"/>
                </a:rPr>
                <a:t>.</a:t>
              </a:r>
              <a:endParaRPr lang="vi-VN" sz="2000" dirty="0">
                <a:solidFill>
                  <a:schemeClr val="dk1"/>
                </a:solidFill>
                <a:latin typeface="Times New Roman"/>
                <a:ea typeface="Times New Roman"/>
                <a:cs typeface="Times New Roman"/>
                <a:sym typeface="Times New Roman"/>
              </a:endParaRPr>
            </a:p>
          </p:txBody>
        </p:sp>
      </p:grpSp>
      <p:grpSp>
        <p:nvGrpSpPr>
          <p:cNvPr id="611" name="Google Shape;611;p6"/>
          <p:cNvGrpSpPr/>
          <p:nvPr/>
        </p:nvGrpSpPr>
        <p:grpSpPr>
          <a:xfrm>
            <a:off x="8082738" y="982890"/>
            <a:ext cx="3341540" cy="3617638"/>
            <a:chOff x="1015001" y="879443"/>
            <a:chExt cx="3121971" cy="3379338"/>
          </a:xfrm>
        </p:grpSpPr>
        <p:grpSp>
          <p:nvGrpSpPr>
            <p:cNvPr id="612" name="Google Shape;612;p6"/>
            <p:cNvGrpSpPr/>
            <p:nvPr/>
          </p:nvGrpSpPr>
          <p:grpSpPr>
            <a:xfrm>
              <a:off x="1015001" y="879443"/>
              <a:ext cx="3105150" cy="3379338"/>
              <a:chOff x="1121329" y="2277493"/>
              <a:chExt cx="3105150" cy="3379338"/>
            </a:xfrm>
          </p:grpSpPr>
          <p:sp>
            <p:nvSpPr>
              <p:cNvPr id="613" name="Google Shape;613;p6"/>
              <p:cNvSpPr/>
              <p:nvPr/>
            </p:nvSpPr>
            <p:spPr>
              <a:xfrm>
                <a:off x="1121329" y="2846613"/>
                <a:ext cx="3105150" cy="2276475"/>
              </a:xfrm>
              <a:prstGeom prst="rect">
                <a:avLst/>
              </a:prstGeom>
              <a:solidFill>
                <a:schemeClr val="lt1"/>
              </a:solidFill>
              <a:ln>
                <a:noFill/>
              </a:ln>
              <a:effectLst>
                <a:outerShdw blurRad="76200" sx="102000" sy="102000" algn="ctr" rotWithShape="0">
                  <a:srgbClr val="3F3F3F">
                    <a:alpha val="2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cxnSp>
            <p:nvCxnSpPr>
              <p:cNvPr id="614" name="Google Shape;614;p6"/>
              <p:cNvCxnSpPr/>
              <p:nvPr/>
            </p:nvCxnSpPr>
            <p:spPr>
              <a:xfrm>
                <a:off x="1146335" y="2828924"/>
                <a:ext cx="0" cy="1138238"/>
              </a:xfrm>
              <a:prstGeom prst="straightConnector1">
                <a:avLst/>
              </a:prstGeom>
              <a:noFill/>
              <a:ln w="38100" cap="flat" cmpd="sng">
                <a:solidFill>
                  <a:srgbClr val="D8717B"/>
                </a:solidFill>
                <a:prstDash val="solid"/>
                <a:miter lim="8000"/>
                <a:headEnd type="none" w="sm" len="sm"/>
                <a:tailEnd type="none" w="sm" len="sm"/>
              </a:ln>
            </p:spPr>
          </p:cxnSp>
          <p:cxnSp>
            <p:nvCxnSpPr>
              <p:cNvPr id="615" name="Google Shape;615;p6"/>
              <p:cNvCxnSpPr/>
              <p:nvPr/>
            </p:nvCxnSpPr>
            <p:spPr>
              <a:xfrm rot="10800000">
                <a:off x="1696403" y="2277493"/>
                <a:ext cx="0" cy="1138238"/>
              </a:xfrm>
              <a:prstGeom prst="straightConnector1">
                <a:avLst/>
              </a:prstGeom>
              <a:noFill/>
              <a:ln w="38100" cap="flat" cmpd="sng">
                <a:solidFill>
                  <a:srgbClr val="D8717B"/>
                </a:solidFill>
                <a:prstDash val="solid"/>
                <a:miter lim="8000"/>
                <a:headEnd type="none" w="sm" len="sm"/>
                <a:tailEnd type="none" w="sm" len="sm"/>
              </a:ln>
            </p:spPr>
          </p:cxnSp>
          <p:cxnSp>
            <p:nvCxnSpPr>
              <p:cNvPr id="616" name="Google Shape;616;p6"/>
              <p:cNvCxnSpPr/>
              <p:nvPr/>
            </p:nvCxnSpPr>
            <p:spPr>
              <a:xfrm rot="10800000">
                <a:off x="4218145" y="3967162"/>
                <a:ext cx="0" cy="1138238"/>
              </a:xfrm>
              <a:prstGeom prst="straightConnector1">
                <a:avLst/>
              </a:prstGeom>
              <a:noFill/>
              <a:ln w="38100" cap="flat" cmpd="sng">
                <a:solidFill>
                  <a:srgbClr val="D8717B"/>
                </a:solidFill>
                <a:prstDash val="solid"/>
                <a:miter lim="8000"/>
                <a:headEnd type="none" w="sm" len="sm"/>
                <a:tailEnd type="none" w="sm" len="sm"/>
              </a:ln>
            </p:spPr>
          </p:cxnSp>
          <p:cxnSp>
            <p:nvCxnSpPr>
              <p:cNvPr id="617" name="Google Shape;617;p6"/>
              <p:cNvCxnSpPr/>
              <p:nvPr/>
            </p:nvCxnSpPr>
            <p:spPr>
              <a:xfrm>
                <a:off x="3665696" y="4518593"/>
                <a:ext cx="0" cy="1138238"/>
              </a:xfrm>
              <a:prstGeom prst="straightConnector1">
                <a:avLst/>
              </a:prstGeom>
              <a:noFill/>
              <a:ln w="38100" cap="flat" cmpd="sng">
                <a:solidFill>
                  <a:srgbClr val="D8717B"/>
                </a:solidFill>
                <a:prstDash val="solid"/>
                <a:miter lim="8000"/>
                <a:headEnd type="none" w="sm" len="sm"/>
                <a:tailEnd type="none" w="sm" len="sm"/>
              </a:ln>
            </p:spPr>
          </p:cxnSp>
        </p:grpSp>
        <p:sp>
          <p:nvSpPr>
            <p:cNvPr id="618" name="Google Shape;618;p6"/>
            <p:cNvSpPr/>
            <p:nvPr/>
          </p:nvSpPr>
          <p:spPr>
            <a:xfrm>
              <a:off x="2322706" y="1574834"/>
              <a:ext cx="391166" cy="505655"/>
            </a:xfrm>
            <a:custGeom>
              <a:avLst/>
              <a:gdLst/>
              <a:ahLst/>
              <a:cxnLst/>
              <a:rect l="l" t="t" r="r" b="b"/>
              <a:pathLst>
                <a:path w="546" h="619" extrusionOk="0">
                  <a:moveTo>
                    <a:pt x="413" y="368"/>
                  </a:moveTo>
                  <a:lnTo>
                    <a:pt x="413" y="368"/>
                  </a:lnTo>
                  <a:cubicBezTo>
                    <a:pt x="236" y="368"/>
                    <a:pt x="236" y="368"/>
                    <a:pt x="236" y="368"/>
                  </a:cubicBezTo>
                  <a:cubicBezTo>
                    <a:pt x="221" y="368"/>
                    <a:pt x="221" y="383"/>
                    <a:pt x="221" y="383"/>
                  </a:cubicBezTo>
                  <a:cubicBezTo>
                    <a:pt x="221" y="398"/>
                    <a:pt x="221" y="412"/>
                    <a:pt x="236" y="412"/>
                  </a:cubicBezTo>
                  <a:cubicBezTo>
                    <a:pt x="413" y="412"/>
                    <a:pt x="413" y="412"/>
                    <a:pt x="413" y="412"/>
                  </a:cubicBezTo>
                  <a:cubicBezTo>
                    <a:pt x="427" y="412"/>
                    <a:pt x="427" y="398"/>
                    <a:pt x="427" y="383"/>
                  </a:cubicBezTo>
                  <a:cubicBezTo>
                    <a:pt x="427" y="383"/>
                    <a:pt x="427" y="368"/>
                    <a:pt x="413" y="368"/>
                  </a:cubicBezTo>
                  <a:close/>
                  <a:moveTo>
                    <a:pt x="413" y="265"/>
                  </a:moveTo>
                  <a:lnTo>
                    <a:pt x="413" y="265"/>
                  </a:lnTo>
                  <a:cubicBezTo>
                    <a:pt x="236" y="265"/>
                    <a:pt x="236" y="265"/>
                    <a:pt x="236" y="265"/>
                  </a:cubicBezTo>
                  <a:cubicBezTo>
                    <a:pt x="221" y="265"/>
                    <a:pt x="221" y="280"/>
                    <a:pt x="221" y="295"/>
                  </a:cubicBezTo>
                  <a:cubicBezTo>
                    <a:pt x="221" y="295"/>
                    <a:pt x="221" y="309"/>
                    <a:pt x="236" y="309"/>
                  </a:cubicBezTo>
                  <a:cubicBezTo>
                    <a:pt x="413" y="309"/>
                    <a:pt x="413" y="309"/>
                    <a:pt x="413" y="309"/>
                  </a:cubicBezTo>
                  <a:cubicBezTo>
                    <a:pt x="427" y="309"/>
                    <a:pt x="427" y="295"/>
                    <a:pt x="427" y="295"/>
                  </a:cubicBezTo>
                  <a:cubicBezTo>
                    <a:pt x="427" y="280"/>
                    <a:pt x="427" y="265"/>
                    <a:pt x="413" y="265"/>
                  </a:cubicBezTo>
                  <a:close/>
                  <a:moveTo>
                    <a:pt x="413" y="0"/>
                  </a:moveTo>
                  <a:lnTo>
                    <a:pt x="413" y="0"/>
                  </a:lnTo>
                  <a:lnTo>
                    <a:pt x="177" y="0"/>
                  </a:lnTo>
                  <a:cubicBezTo>
                    <a:pt x="133" y="0"/>
                    <a:pt x="104" y="29"/>
                    <a:pt x="104" y="74"/>
                  </a:cubicBezTo>
                  <a:cubicBezTo>
                    <a:pt x="74" y="74"/>
                    <a:pt x="74" y="74"/>
                    <a:pt x="74" y="74"/>
                  </a:cubicBezTo>
                  <a:cubicBezTo>
                    <a:pt x="30" y="74"/>
                    <a:pt x="0" y="118"/>
                    <a:pt x="0" y="147"/>
                  </a:cubicBezTo>
                  <a:cubicBezTo>
                    <a:pt x="0" y="545"/>
                    <a:pt x="0" y="545"/>
                    <a:pt x="0" y="545"/>
                  </a:cubicBezTo>
                  <a:cubicBezTo>
                    <a:pt x="0" y="589"/>
                    <a:pt x="45" y="618"/>
                    <a:pt x="74" y="618"/>
                  </a:cubicBezTo>
                  <a:cubicBezTo>
                    <a:pt x="368" y="618"/>
                    <a:pt x="368" y="618"/>
                    <a:pt x="368" y="618"/>
                  </a:cubicBezTo>
                  <a:cubicBezTo>
                    <a:pt x="413" y="618"/>
                    <a:pt x="457" y="589"/>
                    <a:pt x="457" y="545"/>
                  </a:cubicBezTo>
                  <a:cubicBezTo>
                    <a:pt x="472" y="545"/>
                    <a:pt x="472" y="545"/>
                    <a:pt x="472" y="545"/>
                  </a:cubicBezTo>
                  <a:cubicBezTo>
                    <a:pt x="516" y="545"/>
                    <a:pt x="545" y="501"/>
                    <a:pt x="545" y="471"/>
                  </a:cubicBezTo>
                  <a:cubicBezTo>
                    <a:pt x="545" y="192"/>
                    <a:pt x="545" y="192"/>
                    <a:pt x="545" y="192"/>
                  </a:cubicBezTo>
                  <a:cubicBezTo>
                    <a:pt x="545" y="147"/>
                    <a:pt x="545" y="147"/>
                    <a:pt x="545" y="147"/>
                  </a:cubicBezTo>
                  <a:lnTo>
                    <a:pt x="413" y="0"/>
                  </a:lnTo>
                  <a:close/>
                  <a:moveTo>
                    <a:pt x="368" y="589"/>
                  </a:moveTo>
                  <a:lnTo>
                    <a:pt x="368" y="589"/>
                  </a:lnTo>
                  <a:cubicBezTo>
                    <a:pt x="74" y="589"/>
                    <a:pt x="74" y="589"/>
                    <a:pt x="74" y="589"/>
                  </a:cubicBezTo>
                  <a:cubicBezTo>
                    <a:pt x="59" y="589"/>
                    <a:pt x="45" y="559"/>
                    <a:pt x="45" y="545"/>
                  </a:cubicBezTo>
                  <a:cubicBezTo>
                    <a:pt x="45" y="147"/>
                    <a:pt x="45" y="147"/>
                    <a:pt x="45" y="147"/>
                  </a:cubicBezTo>
                  <a:cubicBezTo>
                    <a:pt x="45" y="133"/>
                    <a:pt x="59" y="118"/>
                    <a:pt x="74" y="118"/>
                  </a:cubicBezTo>
                  <a:cubicBezTo>
                    <a:pt x="104" y="118"/>
                    <a:pt x="104" y="118"/>
                    <a:pt x="104" y="118"/>
                  </a:cubicBezTo>
                  <a:cubicBezTo>
                    <a:pt x="104" y="471"/>
                    <a:pt x="104" y="471"/>
                    <a:pt x="104" y="471"/>
                  </a:cubicBezTo>
                  <a:cubicBezTo>
                    <a:pt x="104" y="501"/>
                    <a:pt x="133" y="545"/>
                    <a:pt x="177" y="545"/>
                  </a:cubicBezTo>
                  <a:cubicBezTo>
                    <a:pt x="413" y="545"/>
                    <a:pt x="413" y="545"/>
                    <a:pt x="413" y="545"/>
                  </a:cubicBezTo>
                  <a:cubicBezTo>
                    <a:pt x="413" y="559"/>
                    <a:pt x="398" y="589"/>
                    <a:pt x="368" y="589"/>
                  </a:cubicBezTo>
                  <a:close/>
                  <a:moveTo>
                    <a:pt x="516" y="471"/>
                  </a:moveTo>
                  <a:lnTo>
                    <a:pt x="516" y="471"/>
                  </a:lnTo>
                  <a:cubicBezTo>
                    <a:pt x="516" y="486"/>
                    <a:pt x="486" y="501"/>
                    <a:pt x="472" y="501"/>
                  </a:cubicBezTo>
                  <a:cubicBezTo>
                    <a:pt x="177" y="501"/>
                    <a:pt x="177" y="501"/>
                    <a:pt x="177" y="501"/>
                  </a:cubicBezTo>
                  <a:cubicBezTo>
                    <a:pt x="163" y="501"/>
                    <a:pt x="133" y="486"/>
                    <a:pt x="133" y="471"/>
                  </a:cubicBezTo>
                  <a:cubicBezTo>
                    <a:pt x="133" y="74"/>
                    <a:pt x="133" y="74"/>
                    <a:pt x="133" y="74"/>
                  </a:cubicBezTo>
                  <a:cubicBezTo>
                    <a:pt x="133" y="59"/>
                    <a:pt x="163" y="29"/>
                    <a:pt x="177" y="29"/>
                  </a:cubicBezTo>
                  <a:cubicBezTo>
                    <a:pt x="368" y="29"/>
                    <a:pt x="368" y="29"/>
                    <a:pt x="368" y="29"/>
                  </a:cubicBezTo>
                  <a:cubicBezTo>
                    <a:pt x="368" y="74"/>
                    <a:pt x="368" y="118"/>
                    <a:pt x="368" y="118"/>
                  </a:cubicBezTo>
                  <a:cubicBezTo>
                    <a:pt x="368" y="147"/>
                    <a:pt x="413" y="192"/>
                    <a:pt x="457" y="192"/>
                  </a:cubicBezTo>
                  <a:cubicBezTo>
                    <a:pt x="457" y="192"/>
                    <a:pt x="472" y="192"/>
                    <a:pt x="516" y="192"/>
                  </a:cubicBezTo>
                  <a:lnTo>
                    <a:pt x="516" y="471"/>
                  </a:lnTo>
                  <a:close/>
                  <a:moveTo>
                    <a:pt x="457" y="147"/>
                  </a:moveTo>
                  <a:lnTo>
                    <a:pt x="457" y="147"/>
                  </a:lnTo>
                  <a:cubicBezTo>
                    <a:pt x="427" y="147"/>
                    <a:pt x="413" y="118"/>
                    <a:pt x="413" y="88"/>
                  </a:cubicBezTo>
                  <a:cubicBezTo>
                    <a:pt x="413" y="88"/>
                    <a:pt x="413" y="74"/>
                    <a:pt x="413" y="29"/>
                  </a:cubicBezTo>
                  <a:lnTo>
                    <a:pt x="413" y="29"/>
                  </a:lnTo>
                  <a:cubicBezTo>
                    <a:pt x="516" y="147"/>
                    <a:pt x="516" y="147"/>
                    <a:pt x="516" y="147"/>
                  </a:cubicBezTo>
                  <a:lnTo>
                    <a:pt x="457" y="147"/>
                  </a:lnTo>
                  <a:close/>
                </a:path>
              </a:pathLst>
            </a:custGeom>
            <a:solidFill>
              <a:srgbClr val="F2524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9" name="Google Shape;619;p6"/>
            <p:cNvSpPr txBox="1"/>
            <p:nvPr/>
          </p:nvSpPr>
          <p:spPr>
            <a:xfrm>
              <a:off x="1145940" y="2206761"/>
              <a:ext cx="2991032" cy="1523727"/>
            </a:xfrm>
            <a:prstGeom prst="rect">
              <a:avLst/>
            </a:prstGeom>
            <a:noFill/>
            <a:ln>
              <a:noFill/>
            </a:ln>
          </p:spPr>
          <p:txBody>
            <a:bodyPr spcFirstLastPara="1" wrap="square" lIns="91425" tIns="45700" rIns="91425" bIns="45700" anchor="t" anchorCtr="0">
              <a:spAutoFit/>
            </a:bodyPr>
            <a:lstStyle/>
            <a:p>
              <a:pPr lvl="0" algn="just">
                <a:buSzPts val="2000"/>
              </a:pPr>
              <a:r>
                <a:rPr lang="en-US" sz="2000" b="1" dirty="0" err="1">
                  <a:solidFill>
                    <a:schemeClr val="dk1"/>
                  </a:solidFill>
                  <a:latin typeface="Times New Roman"/>
                  <a:ea typeface="Times New Roman"/>
                  <a:cs typeface="Times New Roman"/>
                  <a:sym typeface="Times New Roman"/>
                </a:rPr>
                <a:t>Nền</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công</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nghiệp</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phim</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ảnh</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hiện</a:t>
              </a:r>
              <a:r>
                <a:rPr lang="en-US" sz="2000" b="1" dirty="0">
                  <a:solidFill>
                    <a:schemeClr val="dk1"/>
                  </a:solidFill>
                  <a:latin typeface="Times New Roman"/>
                  <a:ea typeface="Times New Roman"/>
                  <a:cs typeface="Times New Roman"/>
                  <a:sym typeface="Times New Roman"/>
                </a:rPr>
                <a:t> nay </a:t>
              </a:r>
              <a:r>
                <a:rPr lang="en-US" sz="2000" b="1" dirty="0" err="1">
                  <a:solidFill>
                    <a:schemeClr val="dk1"/>
                  </a:solidFill>
                  <a:latin typeface="Times New Roman"/>
                  <a:ea typeface="Times New Roman"/>
                  <a:cs typeface="Times New Roman"/>
                  <a:sym typeface="Times New Roman"/>
                </a:rPr>
                <a:t>rất</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đa</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dạng</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và</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phong</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phú</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với</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nhiều</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thể</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loại</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đáp</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ứng</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nhu</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cầu</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của</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nhiều</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đối</a:t>
              </a:r>
              <a:r>
                <a:rPr lang="en-US" sz="2000" b="1" dirty="0">
                  <a:solidFill>
                    <a:schemeClr val="dk1"/>
                  </a:solidFill>
                  <a:latin typeface="Times New Roman"/>
                  <a:ea typeface="Times New Roman"/>
                  <a:cs typeface="Times New Roman"/>
                  <a:sym typeface="Times New Roman"/>
                </a:rPr>
                <a:t> </a:t>
              </a:r>
              <a:r>
                <a:rPr lang="en-US" sz="2000" b="1" dirty="0" err="1">
                  <a:solidFill>
                    <a:schemeClr val="dk1"/>
                  </a:solidFill>
                  <a:latin typeface="Times New Roman"/>
                  <a:ea typeface="Times New Roman"/>
                  <a:cs typeface="Times New Roman"/>
                  <a:sym typeface="Times New Roman"/>
                </a:rPr>
                <a:t>tượng</a:t>
              </a:r>
              <a:r>
                <a:rPr lang="en-US" sz="2000" b="1" dirty="0">
                  <a:solidFill>
                    <a:schemeClr val="dk1"/>
                  </a:solidFill>
                  <a:latin typeface="Times New Roman"/>
                  <a:ea typeface="Times New Roman"/>
                  <a:cs typeface="Times New Roman"/>
                  <a:sym typeface="Times New Roman"/>
                </a:rPr>
                <a:t>.</a:t>
              </a:r>
              <a:endParaRPr lang="vi-VN" sz="2000" b="1" dirty="0">
                <a:solidFill>
                  <a:schemeClr val="dk1"/>
                </a:solidFill>
                <a:latin typeface="Times New Roman"/>
                <a:ea typeface="Times New Roman"/>
                <a:cs typeface="Times New Roman"/>
                <a:sym typeface="Times New Roman"/>
              </a:endParaRPr>
            </a:p>
          </p:txBody>
        </p:sp>
      </p:grpSp>
      <p:sp>
        <p:nvSpPr>
          <p:cNvPr id="3" name="TextBox 2">
            <a:extLst>
              <a:ext uri="{FF2B5EF4-FFF2-40B4-BE49-F238E27FC236}">
                <a16:creationId xmlns:a16="http://schemas.microsoft.com/office/drawing/2014/main" id="{1986F88F-5865-9C25-B69B-D8843F9064CC}"/>
              </a:ext>
            </a:extLst>
          </p:cNvPr>
          <p:cNvSpPr txBox="1"/>
          <p:nvPr/>
        </p:nvSpPr>
        <p:spPr>
          <a:xfrm>
            <a:off x="5328278" y="6117986"/>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b="0" i="0" u="none" strike="noStrike" cap="none" dirty="0">
                <a:solidFill>
                  <a:schemeClr val="accent1"/>
                </a:solidFill>
                <a:sym typeface="Arial"/>
              </a:rPr>
              <a:t>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11"/>
                                        </p:tgtEl>
                                        <p:attrNameLst>
                                          <p:attrName>style.visibility</p:attrName>
                                        </p:attrNameLst>
                                      </p:cBhvr>
                                      <p:to>
                                        <p:strVal val="visible"/>
                                      </p:to>
                                    </p:set>
                                    <p:animEffect transition="in" filter="fade">
                                      <p:cBhvr>
                                        <p:cTn id="7" dur="500"/>
                                        <p:tgtEl>
                                          <p:spTgt spid="611"/>
                                        </p:tgtEl>
                                      </p:cBhvr>
                                    </p:animEffect>
                                  </p:childTnLst>
                                </p:cTn>
                              </p:par>
                              <p:par>
                                <p:cTn id="8" presetID="10" presetClass="entr" presetSubtype="0" fill="hold" nodeType="withEffect">
                                  <p:stCondLst>
                                    <p:cond delay="0"/>
                                  </p:stCondLst>
                                  <p:childTnLst>
                                    <p:set>
                                      <p:cBhvr>
                                        <p:cTn id="9" dur="1" fill="hold">
                                          <p:stCondLst>
                                            <p:cond delay="0"/>
                                          </p:stCondLst>
                                        </p:cTn>
                                        <p:tgtEl>
                                          <p:spTgt spid="592"/>
                                        </p:tgtEl>
                                        <p:attrNameLst>
                                          <p:attrName>style.visibility</p:attrName>
                                        </p:attrNameLst>
                                      </p:cBhvr>
                                      <p:to>
                                        <p:strVal val="visible"/>
                                      </p:to>
                                    </p:set>
                                    <p:animEffect transition="in" filter="fade">
                                      <p:cBhvr>
                                        <p:cTn id="10" dur="500"/>
                                        <p:tgtEl>
                                          <p:spTgt spid="592"/>
                                        </p:tgtEl>
                                      </p:cBhvr>
                                    </p:animEffect>
                                  </p:childTnLst>
                                </p:cTn>
                              </p:par>
                              <p:par>
                                <p:cTn id="11" presetID="10" presetClass="entr" presetSubtype="0" fill="hold" nodeType="withEffect">
                                  <p:stCondLst>
                                    <p:cond delay="0"/>
                                  </p:stCondLst>
                                  <p:childTnLst>
                                    <p:set>
                                      <p:cBhvr>
                                        <p:cTn id="12" dur="1" fill="hold">
                                          <p:stCondLst>
                                            <p:cond delay="0"/>
                                          </p:stCondLst>
                                        </p:cTn>
                                        <p:tgtEl>
                                          <p:spTgt spid="600"/>
                                        </p:tgtEl>
                                        <p:attrNameLst>
                                          <p:attrName>style.visibility</p:attrName>
                                        </p:attrNameLst>
                                      </p:cBhvr>
                                      <p:to>
                                        <p:strVal val="visible"/>
                                      </p:to>
                                    </p:set>
                                    <p:animEffect transition="in" filter="fade">
                                      <p:cBhvr>
                                        <p:cTn id="13" dur="500"/>
                                        <p:tgtEl>
                                          <p:spTgt spid="60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08"/>
                                        </p:tgtEl>
                                        <p:attrNameLst>
                                          <p:attrName>style.visibility</p:attrName>
                                        </p:attrNameLst>
                                      </p:cBhvr>
                                      <p:to>
                                        <p:strVal val="visible"/>
                                      </p:to>
                                    </p:set>
                                    <p:animEffect transition="in" filter="fade">
                                      <p:cBhvr>
                                        <p:cTn id="18" dur="500"/>
                                        <p:tgtEl>
                                          <p:spTgt spid="6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grpSp>
        <p:nvGrpSpPr>
          <p:cNvPr id="744" name="Google Shape;744;p11"/>
          <p:cNvGrpSpPr/>
          <p:nvPr/>
        </p:nvGrpSpPr>
        <p:grpSpPr>
          <a:xfrm>
            <a:off x="1447489" y="1909742"/>
            <a:ext cx="3004031" cy="2711475"/>
            <a:chOff x="1132443" y="1646005"/>
            <a:chExt cx="4613157" cy="4662275"/>
          </a:xfrm>
        </p:grpSpPr>
        <p:sp>
          <p:nvSpPr>
            <p:cNvPr id="745" name="Google Shape;745;p11"/>
            <p:cNvSpPr/>
            <p:nvPr/>
          </p:nvSpPr>
          <p:spPr>
            <a:xfrm>
              <a:off x="1148400" y="1720800"/>
              <a:ext cx="4587480" cy="4587480"/>
            </a:xfrm>
            <a:prstGeom prst="arc">
              <a:avLst>
                <a:gd name="adj1" fmla="val 20230496"/>
                <a:gd name="adj2" fmla="val 21370915"/>
              </a:avLst>
            </a:prstGeom>
            <a:noFill/>
            <a:ln w="284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 name="Google Shape;746;p11"/>
            <p:cNvSpPr/>
            <p:nvPr/>
          </p:nvSpPr>
          <p:spPr>
            <a:xfrm>
              <a:off x="1158120" y="1720800"/>
              <a:ext cx="4587480" cy="4587480"/>
            </a:xfrm>
            <a:prstGeom prst="arc">
              <a:avLst>
                <a:gd name="adj1" fmla="val 43325"/>
                <a:gd name="adj2" fmla="val 3696807"/>
              </a:avLst>
            </a:prstGeom>
            <a:noFill/>
            <a:ln w="284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 name="Google Shape;747;p11"/>
            <p:cNvSpPr/>
            <p:nvPr/>
          </p:nvSpPr>
          <p:spPr>
            <a:xfrm>
              <a:off x="1454400" y="2017080"/>
              <a:ext cx="3994920" cy="399492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11"/>
            <p:cNvSpPr/>
            <p:nvPr/>
          </p:nvSpPr>
          <p:spPr>
            <a:xfrm>
              <a:off x="1810440" y="2373120"/>
              <a:ext cx="3282840" cy="328284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11"/>
            <p:cNvSpPr/>
            <p:nvPr/>
          </p:nvSpPr>
          <p:spPr>
            <a:xfrm>
              <a:off x="2170080" y="2732760"/>
              <a:ext cx="2563560" cy="256356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11"/>
            <p:cNvSpPr/>
            <p:nvPr/>
          </p:nvSpPr>
          <p:spPr>
            <a:xfrm>
              <a:off x="2471040" y="3047400"/>
              <a:ext cx="1934640" cy="193464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11"/>
            <p:cNvSpPr/>
            <p:nvPr/>
          </p:nvSpPr>
          <p:spPr>
            <a:xfrm>
              <a:off x="2735640" y="3312000"/>
              <a:ext cx="1405080" cy="140508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11"/>
            <p:cNvSpPr/>
            <p:nvPr/>
          </p:nvSpPr>
          <p:spPr>
            <a:xfrm>
              <a:off x="2964240" y="3540240"/>
              <a:ext cx="948600" cy="9486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11"/>
            <p:cNvSpPr/>
            <p:nvPr/>
          </p:nvSpPr>
          <p:spPr>
            <a:xfrm>
              <a:off x="3198240" y="3774600"/>
              <a:ext cx="480240" cy="48024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54" name="Google Shape;754;p11"/>
            <p:cNvGrpSpPr/>
            <p:nvPr/>
          </p:nvGrpSpPr>
          <p:grpSpPr>
            <a:xfrm>
              <a:off x="1132443" y="1646005"/>
              <a:ext cx="2387981" cy="2449707"/>
              <a:chOff x="1132443" y="1646005"/>
              <a:chExt cx="2387981" cy="2449707"/>
            </a:xfrm>
          </p:grpSpPr>
          <p:sp>
            <p:nvSpPr>
              <p:cNvPr id="755" name="Google Shape;755;p11"/>
              <p:cNvSpPr/>
              <p:nvPr/>
            </p:nvSpPr>
            <p:spPr>
              <a:xfrm rot="-2627400" flipH="1">
                <a:off x="2498040" y="1626480"/>
                <a:ext cx="68400" cy="2784600"/>
              </a:xfrm>
              <a:custGeom>
                <a:avLst/>
                <a:gdLst/>
                <a:ahLst/>
                <a:cxnLst/>
                <a:rect l="l" t="t" r="r" b="b"/>
                <a:pathLst>
                  <a:path w="44388" h="1793289" extrusionOk="0">
                    <a:moveTo>
                      <a:pt x="44388" y="0"/>
                    </a:moveTo>
                    <a:lnTo>
                      <a:pt x="44388" y="1793289"/>
                    </a:lnTo>
                    <a:cubicBezTo>
                      <a:pt x="19873" y="1793289"/>
                      <a:pt x="0" y="1773416"/>
                      <a:pt x="0" y="1748901"/>
                    </a:cubicBezTo>
                    <a:lnTo>
                      <a:pt x="0" y="44388"/>
                    </a:lnTo>
                    <a:cubicBezTo>
                      <a:pt x="0" y="19873"/>
                      <a:pt x="19873" y="0"/>
                      <a:pt x="44388" y="0"/>
                    </a:cubicBezTo>
                    <a:close/>
                  </a:path>
                </a:pathLst>
              </a:custGeom>
              <a:solidFill>
                <a:srgbClr val="8D8D8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11"/>
              <p:cNvSpPr/>
              <p:nvPr/>
            </p:nvSpPr>
            <p:spPr>
              <a:xfrm rot="-2627400">
                <a:off x="2449080" y="1674360"/>
                <a:ext cx="68400" cy="2784960"/>
              </a:xfrm>
              <a:custGeom>
                <a:avLst/>
                <a:gdLst/>
                <a:ahLst/>
                <a:cxnLst/>
                <a:rect l="l" t="t" r="r" b="b"/>
                <a:pathLst>
                  <a:path w="44388" h="1793289" extrusionOk="0">
                    <a:moveTo>
                      <a:pt x="44388" y="0"/>
                    </a:moveTo>
                    <a:lnTo>
                      <a:pt x="44388" y="1793289"/>
                    </a:lnTo>
                    <a:cubicBezTo>
                      <a:pt x="19873" y="1793289"/>
                      <a:pt x="0" y="1773416"/>
                      <a:pt x="0" y="1748901"/>
                    </a:cubicBezTo>
                    <a:lnTo>
                      <a:pt x="0" y="44388"/>
                    </a:lnTo>
                    <a:cubicBezTo>
                      <a:pt x="0" y="19873"/>
                      <a:pt x="19873" y="0"/>
                      <a:pt x="44388"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 name="Google Shape;757;p11"/>
              <p:cNvSpPr/>
              <p:nvPr/>
            </p:nvSpPr>
            <p:spPr>
              <a:xfrm rot="-8027400">
                <a:off x="1176120" y="2171880"/>
                <a:ext cx="717120" cy="426960"/>
              </a:xfrm>
              <a:prstGeom prst="parallelogram">
                <a:avLst>
                  <a:gd name="adj" fmla="val 57754"/>
                </a:avLst>
              </a:prstGeom>
              <a:solidFill>
                <a:srgbClr val="303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11"/>
              <p:cNvSpPr/>
              <p:nvPr/>
            </p:nvSpPr>
            <p:spPr>
              <a:xfrm rot="2772600" flipH="1">
                <a:off x="1541160" y="1846800"/>
                <a:ext cx="717120" cy="376920"/>
              </a:xfrm>
              <a:prstGeom prst="parallelogram">
                <a:avLst>
                  <a:gd name="adj" fmla="val 65071"/>
                </a:avLst>
              </a:prstGeom>
              <a:solidFill>
                <a:srgbClr val="B3B3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59" name="Google Shape;759;p11"/>
            <p:cNvSpPr/>
            <p:nvPr/>
          </p:nvSpPr>
          <p:spPr>
            <a:xfrm>
              <a:off x="1148400" y="1720800"/>
              <a:ext cx="4587480" cy="4587480"/>
            </a:xfrm>
            <a:prstGeom prst="arc">
              <a:avLst>
                <a:gd name="adj1" fmla="val 19067119"/>
                <a:gd name="adj2" fmla="val 19881577"/>
              </a:avLst>
            </a:prstGeom>
            <a:noFill/>
            <a:ln w="284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3" name="Google Shape;763;p11"/>
          <p:cNvGrpSpPr/>
          <p:nvPr/>
        </p:nvGrpSpPr>
        <p:grpSpPr>
          <a:xfrm>
            <a:off x="7179499" y="3271093"/>
            <a:ext cx="3785400" cy="1625541"/>
            <a:chOff x="7299000" y="3587400"/>
            <a:chExt cx="3785400" cy="1625541"/>
          </a:xfrm>
        </p:grpSpPr>
        <p:sp>
          <p:nvSpPr>
            <p:cNvPr id="764" name="Google Shape;764;p11"/>
            <p:cNvSpPr/>
            <p:nvPr/>
          </p:nvSpPr>
          <p:spPr>
            <a:xfrm>
              <a:off x="7299000" y="3940200"/>
              <a:ext cx="3785400" cy="1272741"/>
            </a:xfrm>
            <a:prstGeom prst="rect">
              <a:avLst/>
            </a:prstGeom>
            <a:noFill/>
            <a:ln>
              <a:noFill/>
            </a:ln>
          </p:spPr>
          <p:txBody>
            <a:bodyPr spcFirstLastPara="1" wrap="square" lIns="90000" tIns="45000" rIns="90000" bIns="45000" anchor="t" anchorCtr="0">
              <a:spAutoFit/>
            </a:bodyPr>
            <a:lstStyle/>
            <a:p>
              <a:pPr lvl="0">
                <a:lnSpc>
                  <a:spcPct val="120000"/>
                </a:lnSpc>
                <a:buSzPts val="1600"/>
              </a:pPr>
              <a:r>
                <a:rPr lang="en-US" sz="1600" dirty="0" err="1">
                  <a:solidFill>
                    <a:srgbClr val="404040"/>
                  </a:solidFill>
                  <a:latin typeface="Calibri"/>
                  <a:ea typeface="Calibri"/>
                  <a:cs typeface="Calibri"/>
                  <a:sym typeface="Calibri"/>
                </a:rPr>
                <a:t>Sử</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dụng</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các</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công</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nghệ</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đã</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chọn</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để</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xây</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dụng</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ra</a:t>
              </a:r>
              <a:r>
                <a:rPr lang="en-US" sz="1600" dirty="0">
                  <a:solidFill>
                    <a:srgbClr val="404040"/>
                  </a:solidFill>
                  <a:latin typeface="Calibri"/>
                  <a:ea typeface="Calibri"/>
                  <a:cs typeface="Calibri"/>
                  <a:sym typeface="Calibri"/>
                </a:rPr>
                <a:t> website </a:t>
              </a:r>
              <a:r>
                <a:rPr lang="en-US" sz="1600" dirty="0" err="1">
                  <a:solidFill>
                    <a:srgbClr val="404040"/>
                  </a:solidFill>
                  <a:latin typeface="Calibri"/>
                  <a:ea typeface="Calibri"/>
                  <a:cs typeface="Calibri"/>
                  <a:sym typeface="Calibri"/>
                </a:rPr>
                <a:t>xem</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phim</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trực</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tuyến</a:t>
              </a:r>
              <a:endParaRPr lang="en-US" sz="1600" dirty="0">
                <a:solidFill>
                  <a:srgbClr val="404040"/>
                </a:solidFill>
                <a:latin typeface="Calibri"/>
                <a:ea typeface="Calibri"/>
                <a:cs typeface="Calibri"/>
                <a:sym typeface="Calibri"/>
              </a:endParaRPr>
            </a:p>
            <a:p>
              <a:pPr lvl="0">
                <a:lnSpc>
                  <a:spcPct val="120000"/>
                </a:lnSpc>
                <a:buSzPts val="1600"/>
              </a:pPr>
              <a:r>
                <a:rPr lang="en-US" sz="1600" dirty="0" err="1">
                  <a:solidFill>
                    <a:srgbClr val="404040"/>
                  </a:solidFill>
                  <a:latin typeface="Calibri"/>
                  <a:ea typeface="Calibri"/>
                  <a:cs typeface="Calibri"/>
                  <a:sym typeface="Calibri"/>
                </a:rPr>
                <a:t>Phục</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vụ</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cho</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nhu</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cầu</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giải</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trí</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của</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mọi</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người</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sau</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những</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khung</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giờ</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làm</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việc</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căng</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thẳng</a:t>
              </a:r>
              <a:endParaRPr lang="en-US" sz="1600" dirty="0">
                <a:solidFill>
                  <a:schemeClr val="dk1"/>
                </a:solidFill>
              </a:endParaRPr>
            </a:p>
          </p:txBody>
        </p:sp>
        <p:sp>
          <p:nvSpPr>
            <p:cNvPr id="765" name="Google Shape;765;p11"/>
            <p:cNvSpPr/>
            <p:nvPr/>
          </p:nvSpPr>
          <p:spPr>
            <a:xfrm>
              <a:off x="7299000" y="3587400"/>
              <a:ext cx="3589920" cy="386344"/>
            </a:xfrm>
            <a:prstGeom prst="rect">
              <a:avLst/>
            </a:prstGeom>
            <a:noFill/>
            <a:ln>
              <a:noFill/>
            </a:ln>
          </p:spPr>
          <p:txBody>
            <a:bodyPr spcFirstLastPara="1" wrap="square" lIns="90000" tIns="45000" rIns="90000" bIns="45000" anchor="t" anchorCtr="0">
              <a:spAutoFit/>
            </a:bodyPr>
            <a:lstStyle/>
            <a:p>
              <a:pPr lvl="0">
                <a:lnSpc>
                  <a:spcPct val="120000"/>
                </a:lnSpc>
                <a:buSzPts val="1600"/>
              </a:pPr>
              <a:r>
                <a:rPr lang="en-US" sz="1600" b="1" dirty="0" err="1">
                  <a:solidFill>
                    <a:srgbClr val="262626"/>
                  </a:solidFill>
                  <a:latin typeface="Calibri"/>
                  <a:ea typeface="Calibri"/>
                  <a:cs typeface="Calibri"/>
                  <a:sym typeface="Calibri"/>
                </a:rPr>
                <a:t>Xây</a:t>
              </a:r>
              <a:r>
                <a:rPr lang="en-US" sz="1600" b="1" dirty="0">
                  <a:solidFill>
                    <a:srgbClr val="262626"/>
                  </a:solidFill>
                  <a:latin typeface="Calibri"/>
                  <a:ea typeface="Calibri"/>
                  <a:cs typeface="Calibri"/>
                  <a:sym typeface="Calibri"/>
                </a:rPr>
                <a:t> </a:t>
              </a:r>
              <a:r>
                <a:rPr lang="en-US" sz="1600" b="1" dirty="0" err="1">
                  <a:solidFill>
                    <a:srgbClr val="262626"/>
                  </a:solidFill>
                  <a:latin typeface="Calibri"/>
                  <a:ea typeface="Calibri"/>
                  <a:cs typeface="Calibri"/>
                  <a:sym typeface="Calibri"/>
                </a:rPr>
                <a:t>dựng</a:t>
              </a:r>
              <a:r>
                <a:rPr lang="en-US" sz="1600" b="1" dirty="0">
                  <a:solidFill>
                    <a:srgbClr val="262626"/>
                  </a:solidFill>
                  <a:latin typeface="Calibri"/>
                  <a:ea typeface="Calibri"/>
                  <a:cs typeface="Calibri"/>
                  <a:sym typeface="Calibri"/>
                </a:rPr>
                <a:t> </a:t>
              </a:r>
              <a:r>
                <a:rPr lang="en-US" sz="1600" b="1" dirty="0" err="1">
                  <a:solidFill>
                    <a:srgbClr val="262626"/>
                  </a:solidFill>
                  <a:latin typeface="Calibri"/>
                  <a:ea typeface="Calibri"/>
                  <a:cs typeface="Calibri"/>
                  <a:sym typeface="Calibri"/>
                </a:rPr>
                <a:t>dự</a:t>
              </a:r>
              <a:r>
                <a:rPr lang="en-US" sz="1600" b="1" dirty="0">
                  <a:solidFill>
                    <a:srgbClr val="262626"/>
                  </a:solidFill>
                  <a:latin typeface="Calibri"/>
                  <a:ea typeface="Calibri"/>
                  <a:cs typeface="Calibri"/>
                  <a:sym typeface="Calibri"/>
                </a:rPr>
                <a:t> </a:t>
              </a:r>
              <a:r>
                <a:rPr lang="en-US" sz="1600" b="1" dirty="0" err="1">
                  <a:solidFill>
                    <a:srgbClr val="262626"/>
                  </a:solidFill>
                  <a:latin typeface="Calibri"/>
                  <a:ea typeface="Calibri"/>
                  <a:cs typeface="Calibri"/>
                  <a:sym typeface="Calibri"/>
                </a:rPr>
                <a:t>án</a:t>
              </a:r>
              <a:endParaRPr lang="vi-VN" sz="1600" dirty="0">
                <a:solidFill>
                  <a:schemeClr val="dk1"/>
                </a:solidFill>
              </a:endParaRPr>
            </a:p>
          </p:txBody>
        </p:sp>
      </p:grpSp>
      <p:sp>
        <p:nvSpPr>
          <p:cNvPr id="769" name="Google Shape;769;p11"/>
          <p:cNvSpPr/>
          <p:nvPr/>
        </p:nvSpPr>
        <p:spPr>
          <a:xfrm>
            <a:off x="1986746" y="375906"/>
            <a:ext cx="3862440" cy="4561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FF0000"/>
                </a:solidFill>
                <a:latin typeface="Calibri"/>
                <a:ea typeface="Calibri"/>
                <a:cs typeface="Calibri"/>
                <a:sym typeface="Calibri"/>
              </a:rPr>
              <a:t>MỤC TIÊU ĐỀ TÀI</a:t>
            </a:r>
            <a:endParaRPr sz="2400" b="1" i="0" u="none" strike="noStrike" cap="none">
              <a:solidFill>
                <a:srgbClr val="FF0000"/>
              </a:solidFill>
              <a:sym typeface="Arial"/>
            </a:endParaRPr>
          </a:p>
        </p:txBody>
      </p:sp>
      <p:sp>
        <p:nvSpPr>
          <p:cNvPr id="770" name="Google Shape;770;p11"/>
          <p:cNvSpPr txBox="1"/>
          <p:nvPr/>
        </p:nvSpPr>
        <p:spPr>
          <a:xfrm>
            <a:off x="152400" y="6242200"/>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grpSp>
        <p:nvGrpSpPr>
          <p:cNvPr id="771" name="Google Shape;771;p11"/>
          <p:cNvGrpSpPr/>
          <p:nvPr/>
        </p:nvGrpSpPr>
        <p:grpSpPr>
          <a:xfrm>
            <a:off x="6392894" y="3426982"/>
            <a:ext cx="507960" cy="509760"/>
            <a:chOff x="6516000" y="3775320"/>
            <a:chExt cx="507960" cy="509760"/>
          </a:xfrm>
        </p:grpSpPr>
        <p:sp>
          <p:nvSpPr>
            <p:cNvPr id="772" name="Google Shape;772;p11"/>
            <p:cNvSpPr/>
            <p:nvPr/>
          </p:nvSpPr>
          <p:spPr>
            <a:xfrm>
              <a:off x="6516000" y="3775320"/>
              <a:ext cx="507960" cy="509760"/>
            </a:xfrm>
            <a:custGeom>
              <a:avLst/>
              <a:gdLst/>
              <a:ahLst/>
              <a:cxnLst/>
              <a:rect l="l" t="t" r="r" b="b"/>
              <a:pathLst>
                <a:path w="128" h="128" extrusionOk="0">
                  <a:moveTo>
                    <a:pt x="121" y="51"/>
                  </a:moveTo>
                  <a:cubicBezTo>
                    <a:pt x="109" y="48"/>
                    <a:pt x="109" y="48"/>
                    <a:pt x="109" y="48"/>
                  </a:cubicBezTo>
                  <a:cubicBezTo>
                    <a:pt x="109" y="46"/>
                    <a:pt x="108" y="45"/>
                    <a:pt x="107" y="43"/>
                  </a:cubicBezTo>
                  <a:cubicBezTo>
                    <a:pt x="114" y="33"/>
                    <a:pt x="114" y="33"/>
                    <a:pt x="114" y="33"/>
                  </a:cubicBezTo>
                  <a:cubicBezTo>
                    <a:pt x="116" y="29"/>
                    <a:pt x="116" y="25"/>
                    <a:pt x="113" y="22"/>
                  </a:cubicBezTo>
                  <a:cubicBezTo>
                    <a:pt x="105" y="15"/>
                    <a:pt x="105" y="15"/>
                    <a:pt x="105" y="15"/>
                  </a:cubicBezTo>
                  <a:cubicBezTo>
                    <a:pt x="104" y="13"/>
                    <a:pt x="102" y="12"/>
                    <a:pt x="100" y="12"/>
                  </a:cubicBezTo>
                  <a:cubicBezTo>
                    <a:pt x="98" y="12"/>
                    <a:pt x="97" y="13"/>
                    <a:pt x="95" y="14"/>
                  </a:cubicBezTo>
                  <a:cubicBezTo>
                    <a:pt x="85" y="21"/>
                    <a:pt x="85" y="21"/>
                    <a:pt x="85" y="21"/>
                  </a:cubicBezTo>
                  <a:cubicBezTo>
                    <a:pt x="83" y="20"/>
                    <a:pt x="81" y="19"/>
                    <a:pt x="80" y="19"/>
                  </a:cubicBezTo>
                  <a:cubicBezTo>
                    <a:pt x="77" y="6"/>
                    <a:pt x="77" y="6"/>
                    <a:pt x="77" y="6"/>
                  </a:cubicBezTo>
                  <a:cubicBezTo>
                    <a:pt x="76" y="3"/>
                    <a:pt x="73" y="0"/>
                    <a:pt x="69" y="0"/>
                  </a:cubicBezTo>
                  <a:cubicBezTo>
                    <a:pt x="58" y="0"/>
                    <a:pt x="58" y="0"/>
                    <a:pt x="58"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2"/>
                    <a:pt x="28" y="12"/>
                  </a:cubicBezTo>
                  <a:cubicBezTo>
                    <a:pt x="26" y="12"/>
                    <a:pt x="24" y="13"/>
                    <a:pt x="22" y="15"/>
                  </a:cubicBezTo>
                  <a:cubicBezTo>
                    <a:pt x="15" y="22"/>
                    <a:pt x="15" y="22"/>
                    <a:pt x="15" y="22"/>
                  </a:cubicBezTo>
                  <a:cubicBezTo>
                    <a:pt x="12" y="25"/>
                    <a:pt x="12" y="29"/>
                    <a:pt x="14" y="33"/>
                  </a:cubicBezTo>
                  <a:cubicBezTo>
                    <a:pt x="21" y="43"/>
                    <a:pt x="21" y="43"/>
                    <a:pt x="21" y="43"/>
                  </a:cubicBezTo>
                  <a:cubicBezTo>
                    <a:pt x="20" y="45"/>
                    <a:pt x="19" y="46"/>
                    <a:pt x="19" y="48"/>
                  </a:cubicBezTo>
                  <a:cubicBezTo>
                    <a:pt x="6" y="51"/>
                    <a:pt x="6" y="51"/>
                    <a:pt x="6" y="51"/>
                  </a:cubicBezTo>
                  <a:cubicBezTo>
                    <a:pt x="3" y="51"/>
                    <a:pt x="0" y="55"/>
                    <a:pt x="0" y="58"/>
                  </a:cubicBezTo>
                  <a:cubicBezTo>
                    <a:pt x="0" y="69"/>
                    <a:pt x="0" y="69"/>
                    <a:pt x="0" y="69"/>
                  </a:cubicBezTo>
                  <a:cubicBezTo>
                    <a:pt x="0" y="73"/>
                    <a:pt x="3" y="76"/>
                    <a:pt x="6" y="77"/>
                  </a:cubicBezTo>
                  <a:cubicBezTo>
                    <a:pt x="19" y="80"/>
                    <a:pt x="19" y="80"/>
                    <a:pt x="19" y="80"/>
                  </a:cubicBezTo>
                  <a:cubicBezTo>
                    <a:pt x="19" y="81"/>
                    <a:pt x="20" y="83"/>
                    <a:pt x="21" y="85"/>
                  </a:cubicBezTo>
                  <a:cubicBezTo>
                    <a:pt x="14" y="95"/>
                    <a:pt x="14" y="95"/>
                    <a:pt x="14" y="95"/>
                  </a:cubicBezTo>
                  <a:cubicBezTo>
                    <a:pt x="12" y="98"/>
                    <a:pt x="12" y="103"/>
                    <a:pt x="15" y="105"/>
                  </a:cubicBezTo>
                  <a:cubicBezTo>
                    <a:pt x="22" y="113"/>
                    <a:pt x="22" y="113"/>
                    <a:pt x="22"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1"/>
                    <a:pt x="51" y="121"/>
                    <a:pt x="51" y="121"/>
                  </a:cubicBezTo>
                  <a:cubicBezTo>
                    <a:pt x="51" y="125"/>
                    <a:pt x="55" y="128"/>
                    <a:pt x="58" y="128"/>
                  </a:cubicBezTo>
                  <a:cubicBezTo>
                    <a:pt x="69" y="128"/>
                    <a:pt x="69" y="128"/>
                    <a:pt x="69" y="128"/>
                  </a:cubicBezTo>
                  <a:cubicBezTo>
                    <a:pt x="73" y="128"/>
                    <a:pt x="76" y="125"/>
                    <a:pt x="77" y="121"/>
                  </a:cubicBezTo>
                  <a:cubicBezTo>
                    <a:pt x="80" y="109"/>
                    <a:pt x="80" y="109"/>
                    <a:pt x="80" y="109"/>
                  </a:cubicBezTo>
                  <a:cubicBezTo>
                    <a:pt x="81"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1"/>
                    <a:pt x="109" y="80"/>
                  </a:cubicBezTo>
                  <a:cubicBezTo>
                    <a:pt x="121" y="77"/>
                    <a:pt x="121" y="77"/>
                    <a:pt x="121" y="77"/>
                  </a:cubicBezTo>
                  <a:cubicBezTo>
                    <a:pt x="125" y="76"/>
                    <a:pt x="128" y="73"/>
                    <a:pt x="128" y="69"/>
                  </a:cubicBezTo>
                  <a:cubicBezTo>
                    <a:pt x="128" y="58"/>
                    <a:pt x="128" y="58"/>
                    <a:pt x="128" y="58"/>
                  </a:cubicBezTo>
                  <a:cubicBezTo>
                    <a:pt x="128" y="55"/>
                    <a:pt x="125" y="51"/>
                    <a:pt x="121" y="51"/>
                  </a:cubicBezTo>
                  <a:close/>
                  <a:moveTo>
                    <a:pt x="108" y="72"/>
                  </a:moveTo>
                  <a:cubicBezTo>
                    <a:pt x="105" y="72"/>
                    <a:pt x="103" y="74"/>
                    <a:pt x="102" y="77"/>
                  </a:cubicBezTo>
                  <a:cubicBezTo>
                    <a:pt x="101" y="78"/>
                    <a:pt x="101" y="80"/>
                    <a:pt x="100" y="81"/>
                  </a:cubicBezTo>
                  <a:cubicBezTo>
                    <a:pt x="99" y="84"/>
                    <a:pt x="99" y="87"/>
                    <a:pt x="100" y="89"/>
                  </a:cubicBezTo>
                  <a:cubicBezTo>
                    <a:pt x="107" y="100"/>
                    <a:pt x="107" y="100"/>
                    <a:pt x="107" y="100"/>
                  </a:cubicBezTo>
                  <a:cubicBezTo>
                    <a:pt x="100" y="107"/>
                    <a:pt x="100" y="107"/>
                    <a:pt x="100" y="107"/>
                  </a:cubicBezTo>
                  <a:cubicBezTo>
                    <a:pt x="89" y="100"/>
                    <a:pt x="89" y="100"/>
                    <a:pt x="89" y="100"/>
                  </a:cubicBezTo>
                  <a:cubicBezTo>
                    <a:pt x="88" y="99"/>
                    <a:pt x="86" y="99"/>
                    <a:pt x="85" y="99"/>
                  </a:cubicBezTo>
                  <a:cubicBezTo>
                    <a:pt x="84" y="99"/>
                    <a:pt x="82" y="99"/>
                    <a:pt x="81" y="100"/>
                  </a:cubicBezTo>
                  <a:cubicBezTo>
                    <a:pt x="80" y="101"/>
                    <a:pt x="78" y="101"/>
                    <a:pt x="77" y="102"/>
                  </a:cubicBezTo>
                  <a:cubicBezTo>
                    <a:pt x="74" y="103"/>
                    <a:pt x="72" y="105"/>
                    <a:pt x="72" y="108"/>
                  </a:cubicBezTo>
                  <a:cubicBezTo>
                    <a:pt x="69" y="120"/>
                    <a:pt x="69" y="120"/>
                    <a:pt x="69" y="120"/>
                  </a:cubicBezTo>
                  <a:cubicBezTo>
                    <a:pt x="58" y="120"/>
                    <a:pt x="58" y="120"/>
                    <a:pt x="58" y="120"/>
                  </a:cubicBezTo>
                  <a:cubicBezTo>
                    <a:pt x="56" y="108"/>
                    <a:pt x="56" y="108"/>
                    <a:pt x="56" y="108"/>
                  </a:cubicBezTo>
                  <a:cubicBezTo>
                    <a:pt x="55" y="105"/>
                    <a:pt x="53" y="103"/>
                    <a:pt x="51" y="102"/>
                  </a:cubicBezTo>
                  <a:cubicBezTo>
                    <a:pt x="49" y="101"/>
                    <a:pt x="48" y="101"/>
                    <a:pt x="46" y="100"/>
                  </a:cubicBezTo>
                  <a:cubicBezTo>
                    <a:pt x="45" y="99"/>
                    <a:pt x="44" y="99"/>
                    <a:pt x="43" y="99"/>
                  </a:cubicBezTo>
                  <a:cubicBezTo>
                    <a:pt x="41" y="99"/>
                    <a:pt x="40" y="99"/>
                    <a:pt x="39" y="100"/>
                  </a:cubicBezTo>
                  <a:cubicBezTo>
                    <a:pt x="28" y="107"/>
                    <a:pt x="28" y="107"/>
                    <a:pt x="28" y="107"/>
                  </a:cubicBezTo>
                  <a:cubicBezTo>
                    <a:pt x="20" y="100"/>
                    <a:pt x="20" y="100"/>
                    <a:pt x="20" y="100"/>
                  </a:cubicBezTo>
                  <a:cubicBezTo>
                    <a:pt x="27" y="89"/>
                    <a:pt x="27" y="89"/>
                    <a:pt x="27" y="89"/>
                  </a:cubicBezTo>
                  <a:cubicBezTo>
                    <a:pt x="29" y="87"/>
                    <a:pt x="29" y="84"/>
                    <a:pt x="28" y="81"/>
                  </a:cubicBezTo>
                  <a:cubicBezTo>
                    <a:pt x="27" y="80"/>
                    <a:pt x="27" y="78"/>
                    <a:pt x="26" y="77"/>
                  </a:cubicBezTo>
                  <a:cubicBezTo>
                    <a:pt x="25" y="74"/>
                    <a:pt x="23" y="72"/>
                    <a:pt x="20" y="72"/>
                  </a:cubicBezTo>
                  <a:cubicBezTo>
                    <a:pt x="8" y="69"/>
                    <a:pt x="8" y="69"/>
                    <a:pt x="8" y="69"/>
                  </a:cubicBezTo>
                  <a:cubicBezTo>
                    <a:pt x="8" y="58"/>
                    <a:pt x="8" y="58"/>
                    <a:pt x="8" y="58"/>
                  </a:cubicBezTo>
                  <a:cubicBezTo>
                    <a:pt x="20" y="56"/>
                    <a:pt x="20" y="56"/>
                    <a:pt x="20" y="56"/>
                  </a:cubicBezTo>
                  <a:cubicBezTo>
                    <a:pt x="23" y="55"/>
                    <a:pt x="25" y="53"/>
                    <a:pt x="26" y="51"/>
                  </a:cubicBezTo>
                  <a:cubicBezTo>
                    <a:pt x="27" y="49"/>
                    <a:pt x="27" y="48"/>
                    <a:pt x="28" y="46"/>
                  </a:cubicBezTo>
                  <a:cubicBezTo>
                    <a:pt x="29" y="44"/>
                    <a:pt x="29" y="41"/>
                    <a:pt x="27" y="39"/>
                  </a:cubicBezTo>
                  <a:cubicBezTo>
                    <a:pt x="20" y="28"/>
                    <a:pt x="20" y="28"/>
                    <a:pt x="20" y="28"/>
                  </a:cubicBezTo>
                  <a:cubicBezTo>
                    <a:pt x="28" y="20"/>
                    <a:pt x="28" y="20"/>
                    <a:pt x="28" y="20"/>
                  </a:cubicBezTo>
                  <a:cubicBezTo>
                    <a:pt x="39" y="27"/>
                    <a:pt x="39" y="27"/>
                    <a:pt x="39" y="27"/>
                  </a:cubicBezTo>
                  <a:cubicBezTo>
                    <a:pt x="40" y="28"/>
                    <a:pt x="41" y="29"/>
                    <a:pt x="43" y="29"/>
                  </a:cubicBezTo>
                  <a:cubicBezTo>
                    <a:pt x="44" y="29"/>
                    <a:pt x="45" y="28"/>
                    <a:pt x="46" y="28"/>
                  </a:cubicBezTo>
                  <a:cubicBezTo>
                    <a:pt x="48" y="27"/>
                    <a:pt x="49" y="27"/>
                    <a:pt x="51" y="26"/>
                  </a:cubicBezTo>
                  <a:cubicBezTo>
                    <a:pt x="53" y="25"/>
                    <a:pt x="55" y="23"/>
                    <a:pt x="56" y="20"/>
                  </a:cubicBezTo>
                  <a:cubicBezTo>
                    <a:pt x="58" y="8"/>
                    <a:pt x="58" y="8"/>
                    <a:pt x="58" y="8"/>
                  </a:cubicBezTo>
                  <a:cubicBezTo>
                    <a:pt x="69" y="8"/>
                    <a:pt x="69" y="8"/>
                    <a:pt x="69" y="8"/>
                  </a:cubicBezTo>
                  <a:cubicBezTo>
                    <a:pt x="72" y="20"/>
                    <a:pt x="72" y="20"/>
                    <a:pt x="72" y="20"/>
                  </a:cubicBezTo>
                  <a:cubicBezTo>
                    <a:pt x="72" y="23"/>
                    <a:pt x="74" y="25"/>
                    <a:pt x="77" y="26"/>
                  </a:cubicBezTo>
                  <a:cubicBezTo>
                    <a:pt x="78" y="27"/>
                    <a:pt x="80" y="27"/>
                    <a:pt x="81" y="28"/>
                  </a:cubicBezTo>
                  <a:cubicBezTo>
                    <a:pt x="82" y="28"/>
                    <a:pt x="84" y="29"/>
                    <a:pt x="85" y="29"/>
                  </a:cubicBezTo>
                  <a:cubicBezTo>
                    <a:pt x="86" y="29"/>
                    <a:pt x="88" y="28"/>
                    <a:pt x="89" y="27"/>
                  </a:cubicBezTo>
                  <a:cubicBezTo>
                    <a:pt x="100" y="20"/>
                    <a:pt x="100" y="20"/>
                    <a:pt x="100" y="20"/>
                  </a:cubicBezTo>
                  <a:cubicBezTo>
                    <a:pt x="107" y="28"/>
                    <a:pt x="107" y="28"/>
                    <a:pt x="107" y="28"/>
                  </a:cubicBezTo>
                  <a:cubicBezTo>
                    <a:pt x="100" y="39"/>
                    <a:pt x="100" y="39"/>
                    <a:pt x="100" y="39"/>
                  </a:cubicBezTo>
                  <a:cubicBezTo>
                    <a:pt x="99" y="41"/>
                    <a:pt x="99" y="44"/>
                    <a:pt x="100" y="46"/>
                  </a:cubicBezTo>
                  <a:cubicBezTo>
                    <a:pt x="100" y="48"/>
                    <a:pt x="101" y="49"/>
                    <a:pt x="102" y="51"/>
                  </a:cubicBezTo>
                  <a:cubicBezTo>
                    <a:pt x="103" y="53"/>
                    <a:pt x="105" y="55"/>
                    <a:pt x="108" y="56"/>
                  </a:cubicBezTo>
                  <a:cubicBezTo>
                    <a:pt x="120" y="58"/>
                    <a:pt x="120" y="58"/>
                    <a:pt x="120" y="58"/>
                  </a:cubicBezTo>
                  <a:cubicBezTo>
                    <a:pt x="120" y="69"/>
                    <a:pt x="120" y="69"/>
                    <a:pt x="120" y="69"/>
                  </a:cubicBezTo>
                  <a:lnTo>
                    <a:pt x="108" y="72"/>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11"/>
            <p:cNvSpPr/>
            <p:nvPr/>
          </p:nvSpPr>
          <p:spPr>
            <a:xfrm>
              <a:off x="6658560" y="3919320"/>
              <a:ext cx="221040" cy="222840"/>
            </a:xfrm>
            <a:custGeom>
              <a:avLst/>
              <a:gdLst/>
              <a:ahLst/>
              <a:cxnLst/>
              <a:rect l="l" t="t" r="r" b="b"/>
              <a:pathLst>
                <a:path w="56" h="56" extrusionOk="0">
                  <a:moveTo>
                    <a:pt x="28" y="0"/>
                  </a:moveTo>
                  <a:cubicBezTo>
                    <a:pt x="12" y="0"/>
                    <a:pt x="0" y="12"/>
                    <a:pt x="0" y="28"/>
                  </a:cubicBezTo>
                  <a:cubicBezTo>
                    <a:pt x="0" y="43"/>
                    <a:pt x="12" y="56"/>
                    <a:pt x="28" y="56"/>
                  </a:cubicBezTo>
                  <a:cubicBezTo>
                    <a:pt x="43" y="56"/>
                    <a:pt x="56" y="43"/>
                    <a:pt x="56" y="28"/>
                  </a:cubicBezTo>
                  <a:cubicBezTo>
                    <a:pt x="56" y="12"/>
                    <a:pt x="43" y="0"/>
                    <a:pt x="28" y="0"/>
                  </a:cubicBezTo>
                  <a:close/>
                  <a:moveTo>
                    <a:pt x="28" y="52"/>
                  </a:moveTo>
                  <a:cubicBezTo>
                    <a:pt x="14" y="52"/>
                    <a:pt x="3" y="41"/>
                    <a:pt x="3" y="28"/>
                  </a:cubicBezTo>
                  <a:cubicBezTo>
                    <a:pt x="3" y="14"/>
                    <a:pt x="14" y="3"/>
                    <a:pt x="28" y="3"/>
                  </a:cubicBezTo>
                  <a:cubicBezTo>
                    <a:pt x="41" y="3"/>
                    <a:pt x="52" y="14"/>
                    <a:pt x="52" y="28"/>
                  </a:cubicBezTo>
                  <a:cubicBezTo>
                    <a:pt x="52" y="41"/>
                    <a:pt x="41" y="52"/>
                    <a:pt x="28" y="52"/>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p11"/>
            <p:cNvSpPr/>
            <p:nvPr/>
          </p:nvSpPr>
          <p:spPr>
            <a:xfrm>
              <a:off x="6705360" y="3966480"/>
              <a:ext cx="127080" cy="127080"/>
            </a:xfrm>
            <a:custGeom>
              <a:avLst/>
              <a:gdLst/>
              <a:ahLst/>
              <a:cxnLst/>
              <a:rect l="l" t="t" r="r" b="b"/>
              <a:pathLst>
                <a:path w="32" h="32" extrusionOk="0">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2" y="4"/>
                    <a:pt x="28" y="9"/>
                    <a:pt x="28" y="16"/>
                  </a:cubicBezTo>
                  <a:cubicBezTo>
                    <a:pt x="28" y="23"/>
                    <a:pt x="22" y="28"/>
                    <a:pt x="16" y="28"/>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5" name="Google Shape;775;p11"/>
          <p:cNvSpPr/>
          <p:nvPr/>
        </p:nvSpPr>
        <p:spPr>
          <a:xfrm>
            <a:off x="6397579" y="2075770"/>
            <a:ext cx="524880" cy="509760"/>
          </a:xfrm>
          <a:custGeom>
            <a:avLst/>
            <a:gdLst/>
            <a:ahLst/>
            <a:cxnLst/>
            <a:rect l="l" t="t" r="r" b="b"/>
            <a:pathLst>
              <a:path w="132" h="128" extrusionOk="0">
                <a:moveTo>
                  <a:pt x="118" y="10"/>
                </a:moveTo>
                <a:cubicBezTo>
                  <a:pt x="111" y="4"/>
                  <a:pt x="102" y="0"/>
                  <a:pt x="94" y="0"/>
                </a:cubicBezTo>
                <a:cubicBezTo>
                  <a:pt x="87" y="0"/>
                  <a:pt x="80" y="3"/>
                  <a:pt x="75" y="7"/>
                </a:cubicBezTo>
                <a:cubicBezTo>
                  <a:pt x="56" y="27"/>
                  <a:pt x="56" y="27"/>
                  <a:pt x="56" y="27"/>
                </a:cubicBezTo>
                <a:cubicBezTo>
                  <a:pt x="56" y="27"/>
                  <a:pt x="56" y="27"/>
                  <a:pt x="56" y="27"/>
                </a:cubicBezTo>
                <a:cubicBezTo>
                  <a:pt x="56" y="27"/>
                  <a:pt x="56" y="27"/>
                  <a:pt x="56" y="27"/>
                </a:cubicBezTo>
                <a:cubicBezTo>
                  <a:pt x="56" y="27"/>
                  <a:pt x="56" y="27"/>
                  <a:pt x="56" y="27"/>
                </a:cubicBezTo>
                <a:cubicBezTo>
                  <a:pt x="14" y="69"/>
                  <a:pt x="14" y="69"/>
                  <a:pt x="14" y="69"/>
                </a:cubicBezTo>
                <a:cubicBezTo>
                  <a:pt x="12" y="71"/>
                  <a:pt x="11" y="73"/>
                  <a:pt x="10" y="76"/>
                </a:cubicBezTo>
                <a:cubicBezTo>
                  <a:pt x="1" y="110"/>
                  <a:pt x="1" y="110"/>
                  <a:pt x="1" y="110"/>
                </a:cubicBezTo>
                <a:cubicBezTo>
                  <a:pt x="1" y="110"/>
                  <a:pt x="0" y="113"/>
                  <a:pt x="0" y="114"/>
                </a:cubicBezTo>
                <a:cubicBezTo>
                  <a:pt x="0" y="122"/>
                  <a:pt x="6" y="128"/>
                  <a:pt x="14" y="128"/>
                </a:cubicBezTo>
                <a:cubicBezTo>
                  <a:pt x="16" y="128"/>
                  <a:pt x="19" y="127"/>
                  <a:pt x="19" y="127"/>
                </a:cubicBezTo>
                <a:cubicBezTo>
                  <a:pt x="53" y="118"/>
                  <a:pt x="53" y="118"/>
                  <a:pt x="53" y="118"/>
                </a:cubicBezTo>
                <a:cubicBezTo>
                  <a:pt x="55" y="117"/>
                  <a:pt x="58" y="116"/>
                  <a:pt x="60" y="114"/>
                </a:cubicBezTo>
                <a:cubicBezTo>
                  <a:pt x="121" y="53"/>
                  <a:pt x="121" y="53"/>
                  <a:pt x="121" y="53"/>
                </a:cubicBezTo>
                <a:cubicBezTo>
                  <a:pt x="132" y="41"/>
                  <a:pt x="130" y="23"/>
                  <a:pt x="118" y="10"/>
                </a:cubicBezTo>
                <a:close/>
                <a:moveTo>
                  <a:pt x="64" y="95"/>
                </a:moveTo>
                <a:cubicBezTo>
                  <a:pt x="64" y="91"/>
                  <a:pt x="63" y="88"/>
                  <a:pt x="61" y="85"/>
                </a:cubicBezTo>
                <a:cubicBezTo>
                  <a:pt x="99" y="47"/>
                  <a:pt x="99" y="47"/>
                  <a:pt x="99" y="47"/>
                </a:cubicBezTo>
                <a:cubicBezTo>
                  <a:pt x="101" y="54"/>
                  <a:pt x="100" y="62"/>
                  <a:pt x="95" y="67"/>
                </a:cubicBezTo>
                <a:cubicBezTo>
                  <a:pt x="95" y="67"/>
                  <a:pt x="95" y="67"/>
                  <a:pt x="95" y="67"/>
                </a:cubicBezTo>
                <a:cubicBezTo>
                  <a:pt x="95" y="67"/>
                  <a:pt x="95" y="67"/>
                  <a:pt x="95" y="67"/>
                </a:cubicBezTo>
                <a:cubicBezTo>
                  <a:pt x="64" y="98"/>
                  <a:pt x="64" y="98"/>
                  <a:pt x="64" y="98"/>
                </a:cubicBezTo>
                <a:cubicBezTo>
                  <a:pt x="64" y="97"/>
                  <a:pt x="64" y="96"/>
                  <a:pt x="64" y="95"/>
                </a:cubicBezTo>
                <a:close/>
                <a:moveTo>
                  <a:pt x="59" y="81"/>
                </a:moveTo>
                <a:cubicBezTo>
                  <a:pt x="58" y="78"/>
                  <a:pt x="56" y="76"/>
                  <a:pt x="54" y="74"/>
                </a:cubicBezTo>
                <a:cubicBezTo>
                  <a:pt x="52" y="72"/>
                  <a:pt x="49" y="70"/>
                  <a:pt x="46" y="68"/>
                </a:cubicBezTo>
                <a:cubicBezTo>
                  <a:pt x="84" y="30"/>
                  <a:pt x="84" y="30"/>
                  <a:pt x="84" y="30"/>
                </a:cubicBezTo>
                <a:cubicBezTo>
                  <a:pt x="87" y="31"/>
                  <a:pt x="90" y="33"/>
                  <a:pt x="92" y="36"/>
                </a:cubicBezTo>
                <a:cubicBezTo>
                  <a:pt x="95" y="38"/>
                  <a:pt x="96" y="40"/>
                  <a:pt x="98" y="43"/>
                </a:cubicBezTo>
                <a:lnTo>
                  <a:pt x="59" y="81"/>
                </a:lnTo>
                <a:close/>
                <a:moveTo>
                  <a:pt x="42" y="66"/>
                </a:moveTo>
                <a:cubicBezTo>
                  <a:pt x="38" y="65"/>
                  <a:pt x="35" y="64"/>
                  <a:pt x="31" y="64"/>
                </a:cubicBezTo>
                <a:cubicBezTo>
                  <a:pt x="61" y="33"/>
                  <a:pt x="61" y="33"/>
                  <a:pt x="61" y="33"/>
                </a:cubicBezTo>
                <a:cubicBezTo>
                  <a:pt x="66" y="28"/>
                  <a:pt x="73" y="27"/>
                  <a:pt x="80" y="28"/>
                </a:cubicBezTo>
                <a:lnTo>
                  <a:pt x="42" y="66"/>
                </a:lnTo>
                <a:close/>
                <a:moveTo>
                  <a:pt x="17" y="119"/>
                </a:moveTo>
                <a:cubicBezTo>
                  <a:pt x="16" y="119"/>
                  <a:pt x="15" y="120"/>
                  <a:pt x="14" y="120"/>
                </a:cubicBezTo>
                <a:cubicBezTo>
                  <a:pt x="11" y="120"/>
                  <a:pt x="8" y="117"/>
                  <a:pt x="8" y="114"/>
                </a:cubicBezTo>
                <a:cubicBezTo>
                  <a:pt x="8" y="113"/>
                  <a:pt x="8" y="112"/>
                  <a:pt x="9" y="112"/>
                </a:cubicBezTo>
                <a:cubicBezTo>
                  <a:pt x="13" y="96"/>
                  <a:pt x="13" y="96"/>
                  <a:pt x="13" y="96"/>
                </a:cubicBezTo>
                <a:cubicBezTo>
                  <a:pt x="17" y="96"/>
                  <a:pt x="22" y="98"/>
                  <a:pt x="26" y="102"/>
                </a:cubicBezTo>
                <a:cubicBezTo>
                  <a:pt x="30" y="106"/>
                  <a:pt x="32" y="111"/>
                  <a:pt x="32" y="115"/>
                </a:cubicBezTo>
                <a:lnTo>
                  <a:pt x="17" y="119"/>
                </a:lnTo>
                <a:close/>
                <a:moveTo>
                  <a:pt x="36" y="114"/>
                </a:moveTo>
                <a:cubicBezTo>
                  <a:pt x="36" y="109"/>
                  <a:pt x="33" y="103"/>
                  <a:pt x="29" y="99"/>
                </a:cubicBezTo>
                <a:cubicBezTo>
                  <a:pt x="25" y="95"/>
                  <a:pt x="19" y="92"/>
                  <a:pt x="14" y="92"/>
                </a:cubicBezTo>
                <a:cubicBezTo>
                  <a:pt x="18" y="78"/>
                  <a:pt x="18" y="78"/>
                  <a:pt x="18" y="78"/>
                </a:cubicBezTo>
                <a:cubicBezTo>
                  <a:pt x="18" y="77"/>
                  <a:pt x="19" y="76"/>
                  <a:pt x="19" y="75"/>
                </a:cubicBezTo>
                <a:cubicBezTo>
                  <a:pt x="27" y="69"/>
                  <a:pt x="40" y="71"/>
                  <a:pt x="48" y="80"/>
                </a:cubicBezTo>
                <a:cubicBezTo>
                  <a:pt x="57" y="89"/>
                  <a:pt x="59" y="102"/>
                  <a:pt x="52" y="110"/>
                </a:cubicBezTo>
                <a:cubicBezTo>
                  <a:pt x="51" y="110"/>
                  <a:pt x="51" y="110"/>
                  <a:pt x="50" y="111"/>
                </a:cubicBezTo>
                <a:lnTo>
                  <a:pt x="36" y="114"/>
                </a:lnTo>
                <a:close/>
                <a:moveTo>
                  <a:pt x="115" y="47"/>
                </a:moveTo>
                <a:cubicBezTo>
                  <a:pt x="108" y="54"/>
                  <a:pt x="108" y="54"/>
                  <a:pt x="108" y="54"/>
                </a:cubicBezTo>
                <a:cubicBezTo>
                  <a:pt x="108" y="53"/>
                  <a:pt x="108" y="52"/>
                  <a:pt x="108" y="51"/>
                </a:cubicBezTo>
                <a:cubicBezTo>
                  <a:pt x="108" y="43"/>
                  <a:pt x="104" y="36"/>
                  <a:pt x="98" y="30"/>
                </a:cubicBezTo>
                <a:cubicBezTo>
                  <a:pt x="92" y="23"/>
                  <a:pt x="83" y="20"/>
                  <a:pt x="74" y="20"/>
                </a:cubicBezTo>
                <a:cubicBezTo>
                  <a:pt x="81" y="13"/>
                  <a:pt x="81" y="13"/>
                  <a:pt x="81" y="13"/>
                </a:cubicBezTo>
                <a:cubicBezTo>
                  <a:pt x="84" y="10"/>
                  <a:pt x="89" y="8"/>
                  <a:pt x="94" y="8"/>
                </a:cubicBezTo>
                <a:cubicBezTo>
                  <a:pt x="100" y="8"/>
                  <a:pt x="107" y="11"/>
                  <a:pt x="112" y="16"/>
                </a:cubicBezTo>
                <a:cubicBezTo>
                  <a:pt x="117" y="21"/>
                  <a:pt x="120" y="27"/>
                  <a:pt x="120" y="33"/>
                </a:cubicBezTo>
                <a:cubicBezTo>
                  <a:pt x="120" y="38"/>
                  <a:pt x="119" y="43"/>
                  <a:pt x="115" y="47"/>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76" name="Google Shape;776;p11"/>
          <p:cNvGrpSpPr/>
          <p:nvPr/>
        </p:nvGrpSpPr>
        <p:grpSpPr>
          <a:xfrm>
            <a:off x="6476059" y="722170"/>
            <a:ext cx="348840" cy="507960"/>
            <a:chOff x="6595560" y="1087200"/>
            <a:chExt cx="348840" cy="507960"/>
          </a:xfrm>
        </p:grpSpPr>
        <p:sp>
          <p:nvSpPr>
            <p:cNvPr id="777" name="Google Shape;777;p11"/>
            <p:cNvSpPr/>
            <p:nvPr/>
          </p:nvSpPr>
          <p:spPr>
            <a:xfrm>
              <a:off x="6595560" y="1087200"/>
              <a:ext cx="348840" cy="507960"/>
            </a:xfrm>
            <a:custGeom>
              <a:avLst/>
              <a:gdLst/>
              <a:ahLst/>
              <a:cxnLst/>
              <a:rect l="l" t="t" r="r" b="b"/>
              <a:pathLst>
                <a:path w="88" h="128" extrusionOk="0">
                  <a:moveTo>
                    <a:pt x="44" y="0"/>
                  </a:moveTo>
                  <a:cubicBezTo>
                    <a:pt x="20" y="0"/>
                    <a:pt x="0" y="19"/>
                    <a:pt x="0" y="44"/>
                  </a:cubicBezTo>
                  <a:cubicBezTo>
                    <a:pt x="0" y="60"/>
                    <a:pt x="15" y="77"/>
                    <a:pt x="20" y="92"/>
                  </a:cubicBezTo>
                  <a:cubicBezTo>
                    <a:pt x="28" y="114"/>
                    <a:pt x="27" y="128"/>
                    <a:pt x="44" y="128"/>
                  </a:cubicBezTo>
                  <a:cubicBezTo>
                    <a:pt x="61" y="128"/>
                    <a:pt x="60" y="114"/>
                    <a:pt x="68" y="92"/>
                  </a:cubicBezTo>
                  <a:cubicBezTo>
                    <a:pt x="73" y="77"/>
                    <a:pt x="88" y="60"/>
                    <a:pt x="88" y="44"/>
                  </a:cubicBezTo>
                  <a:cubicBezTo>
                    <a:pt x="88" y="19"/>
                    <a:pt x="68" y="0"/>
                    <a:pt x="44" y="0"/>
                  </a:cubicBezTo>
                  <a:close/>
                  <a:moveTo>
                    <a:pt x="55" y="109"/>
                  </a:moveTo>
                  <a:cubicBezTo>
                    <a:pt x="35" y="111"/>
                    <a:pt x="35" y="111"/>
                    <a:pt x="35" y="111"/>
                  </a:cubicBezTo>
                  <a:cubicBezTo>
                    <a:pt x="34" y="109"/>
                    <a:pt x="33" y="107"/>
                    <a:pt x="32" y="103"/>
                  </a:cubicBezTo>
                  <a:cubicBezTo>
                    <a:pt x="32" y="103"/>
                    <a:pt x="32" y="103"/>
                    <a:pt x="32" y="103"/>
                  </a:cubicBezTo>
                  <a:cubicBezTo>
                    <a:pt x="57" y="100"/>
                    <a:pt x="57" y="100"/>
                    <a:pt x="57" y="100"/>
                  </a:cubicBezTo>
                  <a:cubicBezTo>
                    <a:pt x="57" y="101"/>
                    <a:pt x="56" y="103"/>
                    <a:pt x="56" y="104"/>
                  </a:cubicBezTo>
                  <a:cubicBezTo>
                    <a:pt x="55" y="106"/>
                    <a:pt x="55" y="107"/>
                    <a:pt x="55" y="109"/>
                  </a:cubicBezTo>
                  <a:close/>
                  <a:moveTo>
                    <a:pt x="31" y="99"/>
                  </a:moveTo>
                  <a:cubicBezTo>
                    <a:pt x="30" y="97"/>
                    <a:pt x="30" y="94"/>
                    <a:pt x="29" y="92"/>
                  </a:cubicBezTo>
                  <a:cubicBezTo>
                    <a:pt x="60" y="92"/>
                    <a:pt x="60" y="92"/>
                    <a:pt x="60" y="92"/>
                  </a:cubicBezTo>
                  <a:cubicBezTo>
                    <a:pt x="59" y="93"/>
                    <a:pt x="59" y="95"/>
                    <a:pt x="58" y="96"/>
                  </a:cubicBezTo>
                  <a:lnTo>
                    <a:pt x="31" y="99"/>
                  </a:lnTo>
                  <a:close/>
                  <a:moveTo>
                    <a:pt x="44" y="120"/>
                  </a:moveTo>
                  <a:cubicBezTo>
                    <a:pt x="40" y="120"/>
                    <a:pt x="38" y="119"/>
                    <a:pt x="36" y="115"/>
                  </a:cubicBezTo>
                  <a:cubicBezTo>
                    <a:pt x="53" y="113"/>
                    <a:pt x="53" y="113"/>
                    <a:pt x="53" y="113"/>
                  </a:cubicBezTo>
                  <a:cubicBezTo>
                    <a:pt x="51" y="119"/>
                    <a:pt x="49" y="120"/>
                    <a:pt x="44" y="120"/>
                  </a:cubicBezTo>
                  <a:close/>
                  <a:moveTo>
                    <a:pt x="63" y="84"/>
                  </a:moveTo>
                  <a:cubicBezTo>
                    <a:pt x="26" y="84"/>
                    <a:pt x="26" y="84"/>
                    <a:pt x="26" y="84"/>
                  </a:cubicBezTo>
                  <a:cubicBezTo>
                    <a:pt x="24" y="79"/>
                    <a:pt x="21" y="75"/>
                    <a:pt x="19" y="71"/>
                  </a:cubicBezTo>
                  <a:cubicBezTo>
                    <a:pt x="14" y="62"/>
                    <a:pt x="8" y="52"/>
                    <a:pt x="8" y="44"/>
                  </a:cubicBezTo>
                  <a:cubicBezTo>
                    <a:pt x="8" y="24"/>
                    <a:pt x="24" y="8"/>
                    <a:pt x="44" y="8"/>
                  </a:cubicBezTo>
                  <a:cubicBezTo>
                    <a:pt x="64" y="8"/>
                    <a:pt x="80" y="24"/>
                    <a:pt x="80" y="44"/>
                  </a:cubicBezTo>
                  <a:cubicBezTo>
                    <a:pt x="80" y="52"/>
                    <a:pt x="75" y="62"/>
                    <a:pt x="70" y="71"/>
                  </a:cubicBezTo>
                  <a:cubicBezTo>
                    <a:pt x="67" y="75"/>
                    <a:pt x="65" y="80"/>
                    <a:pt x="63" y="84"/>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 name="Google Shape;778;p11"/>
            <p:cNvSpPr/>
            <p:nvPr/>
          </p:nvSpPr>
          <p:spPr>
            <a:xfrm>
              <a:off x="6674400" y="1166040"/>
              <a:ext cx="101880" cy="103680"/>
            </a:xfrm>
            <a:custGeom>
              <a:avLst/>
              <a:gdLst/>
              <a:ahLst/>
              <a:cxnLst/>
              <a:rect l="l" t="t" r="r" b="b"/>
              <a:pathLst>
                <a:path w="26" h="26" extrusionOk="0">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79" name="Google Shape;779;p11"/>
          <p:cNvGrpSpPr/>
          <p:nvPr/>
        </p:nvGrpSpPr>
        <p:grpSpPr>
          <a:xfrm>
            <a:off x="7179499" y="538930"/>
            <a:ext cx="3785400" cy="1034250"/>
            <a:chOff x="7299000" y="903960"/>
            <a:chExt cx="3785400" cy="1034250"/>
          </a:xfrm>
        </p:grpSpPr>
        <p:sp>
          <p:nvSpPr>
            <p:cNvPr id="780" name="Google Shape;780;p11"/>
            <p:cNvSpPr/>
            <p:nvPr/>
          </p:nvSpPr>
          <p:spPr>
            <a:xfrm>
              <a:off x="7299000" y="1256400"/>
              <a:ext cx="3785400" cy="681810"/>
            </a:xfrm>
            <a:prstGeom prst="rect">
              <a:avLst/>
            </a:prstGeom>
            <a:noFill/>
            <a:ln>
              <a:noFill/>
            </a:ln>
          </p:spPr>
          <p:txBody>
            <a:bodyPr spcFirstLastPara="1" wrap="square" lIns="90000" tIns="45000" rIns="90000" bIns="45000" anchor="t" anchorCtr="0">
              <a:spAutoFit/>
            </a:bodyPr>
            <a:lstStyle/>
            <a:p>
              <a:pPr lvl="0">
                <a:lnSpc>
                  <a:spcPct val="120000"/>
                </a:lnSpc>
                <a:buSzPts val="1600"/>
              </a:pPr>
              <a:r>
                <a:rPr lang="en-US" sz="1600" dirty="0" err="1">
                  <a:solidFill>
                    <a:srgbClr val="404040"/>
                  </a:solidFill>
                  <a:latin typeface="Calibri"/>
                  <a:ea typeface="Calibri"/>
                  <a:cs typeface="Calibri"/>
                  <a:sym typeface="Calibri"/>
                </a:rPr>
                <a:t>Lựa</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chọn</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những</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công</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nghê</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ngôn</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ngữ</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phù</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hợp</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để</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thực</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hiện</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đề</a:t>
              </a:r>
              <a:r>
                <a:rPr lang="en-US" sz="1600" dirty="0">
                  <a:solidFill>
                    <a:srgbClr val="404040"/>
                  </a:solidFill>
                  <a:latin typeface="Calibri"/>
                  <a:ea typeface="Calibri"/>
                  <a:cs typeface="Calibri"/>
                  <a:sym typeface="Calibri"/>
                </a:rPr>
                <a:t> </a:t>
              </a:r>
              <a:r>
                <a:rPr lang="en-US" sz="1600" dirty="0" err="1">
                  <a:solidFill>
                    <a:srgbClr val="404040"/>
                  </a:solidFill>
                  <a:latin typeface="Calibri"/>
                  <a:ea typeface="Calibri"/>
                  <a:cs typeface="Calibri"/>
                  <a:sym typeface="Calibri"/>
                </a:rPr>
                <a:t>tài</a:t>
              </a:r>
              <a:endParaRPr lang="en-US" sz="1600" dirty="0">
                <a:solidFill>
                  <a:srgbClr val="404040"/>
                </a:solidFill>
                <a:latin typeface="Calibri"/>
                <a:ea typeface="Calibri"/>
                <a:cs typeface="Calibri"/>
                <a:sym typeface="Calibri"/>
              </a:endParaRPr>
            </a:p>
          </p:txBody>
        </p:sp>
        <p:sp>
          <p:nvSpPr>
            <p:cNvPr id="781" name="Google Shape;781;p11"/>
            <p:cNvSpPr/>
            <p:nvPr/>
          </p:nvSpPr>
          <p:spPr>
            <a:xfrm>
              <a:off x="7299000" y="903960"/>
              <a:ext cx="3785400" cy="364680"/>
            </a:xfrm>
            <a:prstGeom prst="rect">
              <a:avLst/>
            </a:prstGeom>
            <a:noFill/>
            <a:ln>
              <a:noFill/>
            </a:ln>
          </p:spPr>
          <p:txBody>
            <a:bodyPr spcFirstLastPara="1" wrap="square" lIns="90000" tIns="45000" rIns="90000" bIns="45000" anchor="t" anchorCtr="0">
              <a:spAutoFit/>
            </a:bodyPr>
            <a:lstStyle/>
            <a:p>
              <a:pPr lvl="0">
                <a:buSzPts val="1800"/>
              </a:pPr>
              <a:r>
                <a:rPr lang="en-US" sz="1800" b="1" dirty="0" err="1">
                  <a:solidFill>
                    <a:srgbClr val="262626"/>
                  </a:solidFill>
                  <a:latin typeface="Calibri"/>
                  <a:ea typeface="Calibri"/>
                  <a:cs typeface="Calibri"/>
                  <a:sym typeface="Calibri"/>
                </a:rPr>
                <a:t>Tìm</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hiểu</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các</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công</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nghệ</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ngôn</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ngữ</a:t>
              </a:r>
              <a:endParaRPr lang="vi-VN" sz="1800" b="1" dirty="0">
                <a:solidFill>
                  <a:srgbClr val="262626"/>
                </a:solidFill>
                <a:latin typeface="Calibri"/>
                <a:ea typeface="Calibri"/>
                <a:cs typeface="Calibri"/>
                <a:sym typeface="Calibri"/>
              </a:endParaRPr>
            </a:p>
          </p:txBody>
        </p:sp>
      </p:grpSp>
      <p:grpSp>
        <p:nvGrpSpPr>
          <p:cNvPr id="782" name="Google Shape;782;p11"/>
          <p:cNvGrpSpPr/>
          <p:nvPr/>
        </p:nvGrpSpPr>
        <p:grpSpPr>
          <a:xfrm>
            <a:off x="7179499" y="1626451"/>
            <a:ext cx="4128840" cy="1625181"/>
            <a:chOff x="7308720" y="2256120"/>
            <a:chExt cx="4128840" cy="1625181"/>
          </a:xfrm>
        </p:grpSpPr>
        <p:sp>
          <p:nvSpPr>
            <p:cNvPr id="783" name="Google Shape;783;p11"/>
            <p:cNvSpPr/>
            <p:nvPr/>
          </p:nvSpPr>
          <p:spPr>
            <a:xfrm>
              <a:off x="7308720" y="2608560"/>
              <a:ext cx="3785400" cy="1272741"/>
            </a:xfrm>
            <a:prstGeom prst="rect">
              <a:avLst/>
            </a:prstGeom>
            <a:noFill/>
            <a:ln>
              <a:noFill/>
            </a:ln>
          </p:spPr>
          <p:txBody>
            <a:bodyPr spcFirstLastPara="1" wrap="square" lIns="90000" tIns="45000" rIns="90000" bIns="45000" anchor="t" anchorCtr="0">
              <a:spAutoFit/>
            </a:bodyPr>
            <a:lstStyle/>
            <a:p>
              <a:pPr marL="285750" lvl="0" indent="-285750">
                <a:lnSpc>
                  <a:spcPct val="120000"/>
                </a:lnSpc>
                <a:buSzPts val="1600"/>
                <a:buFontTx/>
                <a:buChar char="-"/>
              </a:pPr>
              <a:r>
                <a:rPr lang="en-US" sz="1600" dirty="0">
                  <a:solidFill>
                    <a:schemeClr val="dk1"/>
                  </a:solidFill>
                </a:rPr>
                <a:t>backend: </a:t>
              </a:r>
              <a:r>
                <a:rPr lang="en-US" sz="1600" dirty="0" err="1">
                  <a:solidFill>
                    <a:schemeClr val="dk1"/>
                  </a:solidFill>
                </a:rPr>
                <a:t>sử</a:t>
              </a:r>
              <a:r>
                <a:rPr lang="en-US" sz="1600" dirty="0">
                  <a:solidFill>
                    <a:schemeClr val="dk1"/>
                  </a:solidFill>
                </a:rPr>
                <a:t> </a:t>
              </a:r>
              <a:r>
                <a:rPr lang="en-US" sz="1600" dirty="0" err="1">
                  <a:solidFill>
                    <a:schemeClr val="dk1"/>
                  </a:solidFill>
                </a:rPr>
                <a:t>dụng</a:t>
              </a:r>
              <a:r>
                <a:rPr lang="en-US" sz="1600" dirty="0">
                  <a:solidFill>
                    <a:schemeClr val="dk1"/>
                  </a:solidFill>
                </a:rPr>
                <a:t> framework Laravel (PHP)</a:t>
              </a:r>
            </a:p>
            <a:p>
              <a:pPr marL="285750" lvl="0" indent="-285750">
                <a:lnSpc>
                  <a:spcPct val="120000"/>
                </a:lnSpc>
                <a:buSzPts val="1600"/>
                <a:buFontTx/>
                <a:buChar char="-"/>
              </a:pPr>
              <a:r>
                <a:rPr lang="en-US" sz="1600" dirty="0">
                  <a:solidFill>
                    <a:schemeClr val="dk1"/>
                  </a:solidFill>
                </a:rPr>
                <a:t>Frontend: Giao </a:t>
              </a:r>
              <a:r>
                <a:rPr lang="en-US" sz="1600" dirty="0" err="1">
                  <a:solidFill>
                    <a:schemeClr val="dk1"/>
                  </a:solidFill>
                </a:rPr>
                <a:t>diện</a:t>
              </a:r>
              <a:r>
                <a:rPr lang="en-US" sz="1600" dirty="0">
                  <a:solidFill>
                    <a:schemeClr val="dk1"/>
                  </a:solidFill>
                </a:rPr>
                <a:t> </a:t>
              </a:r>
              <a:r>
                <a:rPr lang="en-US" sz="1600" dirty="0" err="1">
                  <a:solidFill>
                    <a:schemeClr val="dk1"/>
                  </a:solidFill>
                </a:rPr>
                <a:t>sử</a:t>
              </a:r>
              <a:r>
                <a:rPr lang="en-US" sz="1600" dirty="0">
                  <a:solidFill>
                    <a:schemeClr val="dk1"/>
                  </a:solidFill>
                </a:rPr>
                <a:t> </a:t>
              </a:r>
              <a:r>
                <a:rPr lang="en-US" sz="1600" dirty="0" err="1">
                  <a:solidFill>
                    <a:schemeClr val="dk1"/>
                  </a:solidFill>
                </a:rPr>
                <a:t>dụng</a:t>
              </a:r>
              <a:r>
                <a:rPr lang="en-US" sz="1600" dirty="0">
                  <a:solidFill>
                    <a:schemeClr val="dk1"/>
                  </a:solidFill>
                </a:rPr>
                <a:t> bootstrap, ajax </a:t>
              </a:r>
              <a:r>
                <a:rPr lang="en-US" sz="1600" dirty="0" err="1">
                  <a:solidFill>
                    <a:schemeClr val="dk1"/>
                  </a:solidFill>
                </a:rPr>
                <a:t>của</a:t>
              </a:r>
              <a:r>
                <a:rPr lang="en-US" sz="1600" dirty="0">
                  <a:solidFill>
                    <a:schemeClr val="dk1"/>
                  </a:solidFill>
                </a:rPr>
                <a:t> </a:t>
              </a:r>
              <a:r>
                <a:rPr lang="en-US" sz="1600" dirty="0" err="1">
                  <a:solidFill>
                    <a:schemeClr val="dk1"/>
                  </a:solidFill>
                </a:rPr>
                <a:t>jquery</a:t>
              </a:r>
              <a:r>
                <a:rPr lang="en-US" sz="1600" dirty="0">
                  <a:solidFill>
                    <a:schemeClr val="dk1"/>
                  </a:solidFill>
                </a:rPr>
                <a:t> </a:t>
              </a:r>
              <a:r>
                <a:rPr lang="en-US" sz="1600" dirty="0" err="1">
                  <a:solidFill>
                    <a:schemeClr val="dk1"/>
                  </a:solidFill>
                </a:rPr>
                <a:t>gọi</a:t>
              </a:r>
              <a:r>
                <a:rPr lang="en-US" sz="1600" dirty="0">
                  <a:solidFill>
                    <a:schemeClr val="dk1"/>
                  </a:solidFill>
                </a:rPr>
                <a:t> </a:t>
              </a:r>
              <a:r>
                <a:rPr lang="en-US" sz="1600" dirty="0" err="1">
                  <a:solidFill>
                    <a:schemeClr val="dk1"/>
                  </a:solidFill>
                </a:rPr>
                <a:t>api</a:t>
              </a:r>
              <a:endParaRPr lang="en-US" sz="1600" dirty="0">
                <a:solidFill>
                  <a:schemeClr val="dk1"/>
                </a:solidFill>
              </a:endParaRPr>
            </a:p>
          </p:txBody>
        </p:sp>
        <p:sp>
          <p:nvSpPr>
            <p:cNvPr id="784" name="Google Shape;784;p11"/>
            <p:cNvSpPr/>
            <p:nvPr/>
          </p:nvSpPr>
          <p:spPr>
            <a:xfrm>
              <a:off x="7308720" y="2256120"/>
              <a:ext cx="4128840" cy="419400"/>
            </a:xfrm>
            <a:prstGeom prst="rect">
              <a:avLst/>
            </a:prstGeom>
            <a:noFill/>
            <a:ln>
              <a:noFill/>
            </a:ln>
          </p:spPr>
          <p:txBody>
            <a:bodyPr spcFirstLastPara="1" wrap="square" lIns="90000" tIns="45000" rIns="90000" bIns="45000" anchor="t" anchorCtr="0">
              <a:spAutoFit/>
            </a:bodyPr>
            <a:lstStyle/>
            <a:p>
              <a:pPr lvl="0">
                <a:lnSpc>
                  <a:spcPct val="120000"/>
                </a:lnSpc>
                <a:buSzPts val="1800"/>
              </a:pPr>
              <a:r>
                <a:rPr lang="en-US" sz="1800" b="1" dirty="0" err="1">
                  <a:solidFill>
                    <a:srgbClr val="262626"/>
                  </a:solidFill>
                  <a:latin typeface="Calibri"/>
                  <a:ea typeface="Calibri"/>
                  <a:cs typeface="Calibri"/>
                  <a:sym typeface="Calibri"/>
                </a:rPr>
                <a:t>Áp</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dụng</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trong</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môi</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trường</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thực</a:t>
              </a:r>
              <a:r>
                <a:rPr lang="en-US" sz="1800" b="1" dirty="0">
                  <a:solidFill>
                    <a:srgbClr val="262626"/>
                  </a:solidFill>
                  <a:latin typeface="Calibri"/>
                  <a:ea typeface="Calibri"/>
                  <a:cs typeface="Calibri"/>
                  <a:sym typeface="Calibri"/>
                </a:rPr>
                <a:t> </a:t>
              </a:r>
              <a:r>
                <a:rPr lang="en-US" sz="1800" b="1" dirty="0" err="1">
                  <a:solidFill>
                    <a:srgbClr val="262626"/>
                  </a:solidFill>
                  <a:latin typeface="Calibri"/>
                  <a:ea typeface="Calibri"/>
                  <a:cs typeface="Calibri"/>
                  <a:sym typeface="Calibri"/>
                </a:rPr>
                <a:t>tế</a:t>
              </a:r>
              <a:endParaRPr lang="en-US" sz="1800" b="1" dirty="0">
                <a:solidFill>
                  <a:srgbClr val="262626"/>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963F951C-D8D1-B171-5A67-BFF4B72B5D64}"/>
              </a:ext>
            </a:extLst>
          </p:cNvPr>
          <p:cNvSpPr txBox="1"/>
          <p:nvPr/>
        </p:nvSpPr>
        <p:spPr>
          <a:xfrm>
            <a:off x="5446922" y="5960994"/>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dirty="0">
                <a:solidFill>
                  <a:schemeClr val="accent1"/>
                </a:solidFill>
              </a:rPr>
              <a:t>7</a:t>
            </a:r>
            <a:endParaRPr lang="en-US" sz="3600" b="0" i="0" u="none" strike="noStrike" cap="none" dirty="0">
              <a:solidFill>
                <a:schemeClr val="accent1"/>
              </a:solidFil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71"/>
                                        </p:tgtEl>
                                        <p:attrNameLst>
                                          <p:attrName>style.visibility</p:attrName>
                                        </p:attrNameLst>
                                      </p:cBhvr>
                                      <p:to>
                                        <p:strVal val="visible"/>
                                      </p:to>
                                    </p:set>
                                    <p:animEffect transition="in" filter="fade">
                                      <p:cBhvr>
                                        <p:cTn id="7" dur="500"/>
                                        <p:tgtEl>
                                          <p:spTgt spid="771"/>
                                        </p:tgtEl>
                                      </p:cBhvr>
                                    </p:animEffect>
                                  </p:childTnLst>
                                </p:cTn>
                              </p:par>
                              <p:par>
                                <p:cTn id="8" presetID="10" presetClass="entr" presetSubtype="0" fill="hold" nodeType="withEffect">
                                  <p:stCondLst>
                                    <p:cond delay="0"/>
                                  </p:stCondLst>
                                  <p:childTnLst>
                                    <p:set>
                                      <p:cBhvr>
                                        <p:cTn id="9" dur="1" fill="hold">
                                          <p:stCondLst>
                                            <p:cond delay="0"/>
                                          </p:stCondLst>
                                        </p:cTn>
                                        <p:tgtEl>
                                          <p:spTgt spid="775"/>
                                        </p:tgtEl>
                                        <p:attrNameLst>
                                          <p:attrName>style.visibility</p:attrName>
                                        </p:attrNameLst>
                                      </p:cBhvr>
                                      <p:to>
                                        <p:strVal val="visible"/>
                                      </p:to>
                                    </p:set>
                                    <p:animEffect transition="in" filter="fade">
                                      <p:cBhvr>
                                        <p:cTn id="10" dur="500"/>
                                        <p:tgtEl>
                                          <p:spTgt spid="775"/>
                                        </p:tgtEl>
                                      </p:cBhvr>
                                    </p:animEffect>
                                  </p:childTnLst>
                                </p:cTn>
                              </p:par>
                              <p:par>
                                <p:cTn id="11" presetID="10" presetClass="entr" presetSubtype="0" fill="hold" nodeType="withEffect">
                                  <p:stCondLst>
                                    <p:cond delay="0"/>
                                  </p:stCondLst>
                                  <p:childTnLst>
                                    <p:set>
                                      <p:cBhvr>
                                        <p:cTn id="12" dur="1" fill="hold">
                                          <p:stCondLst>
                                            <p:cond delay="0"/>
                                          </p:stCondLst>
                                        </p:cTn>
                                        <p:tgtEl>
                                          <p:spTgt spid="776"/>
                                        </p:tgtEl>
                                        <p:attrNameLst>
                                          <p:attrName>style.visibility</p:attrName>
                                        </p:attrNameLst>
                                      </p:cBhvr>
                                      <p:to>
                                        <p:strVal val="visible"/>
                                      </p:to>
                                    </p:set>
                                    <p:animEffect transition="in" filter="fade">
                                      <p:cBhvr>
                                        <p:cTn id="13" dur="500"/>
                                        <p:tgtEl>
                                          <p:spTgt spid="776"/>
                                        </p:tgtEl>
                                      </p:cBhvr>
                                    </p:animEffect>
                                  </p:childTnLst>
                                </p:cTn>
                              </p:par>
                              <p:par>
                                <p:cTn id="14" presetID="10" presetClass="entr" presetSubtype="0" fill="hold" nodeType="withEffect">
                                  <p:stCondLst>
                                    <p:cond delay="0"/>
                                  </p:stCondLst>
                                  <p:childTnLst>
                                    <p:set>
                                      <p:cBhvr>
                                        <p:cTn id="15" dur="1" fill="hold">
                                          <p:stCondLst>
                                            <p:cond delay="0"/>
                                          </p:stCondLst>
                                        </p:cTn>
                                        <p:tgtEl>
                                          <p:spTgt spid="779"/>
                                        </p:tgtEl>
                                        <p:attrNameLst>
                                          <p:attrName>style.visibility</p:attrName>
                                        </p:attrNameLst>
                                      </p:cBhvr>
                                      <p:to>
                                        <p:strVal val="visible"/>
                                      </p:to>
                                    </p:set>
                                    <p:animEffect transition="in" filter="fade">
                                      <p:cBhvr>
                                        <p:cTn id="16" dur="500"/>
                                        <p:tgtEl>
                                          <p:spTgt spid="779"/>
                                        </p:tgtEl>
                                      </p:cBhvr>
                                    </p:animEffect>
                                  </p:childTnLst>
                                </p:cTn>
                              </p:par>
                              <p:par>
                                <p:cTn id="17" presetID="10" presetClass="entr" presetSubtype="0" fill="hold" nodeType="withEffect">
                                  <p:stCondLst>
                                    <p:cond delay="0"/>
                                  </p:stCondLst>
                                  <p:childTnLst>
                                    <p:set>
                                      <p:cBhvr>
                                        <p:cTn id="18" dur="1" fill="hold">
                                          <p:stCondLst>
                                            <p:cond delay="0"/>
                                          </p:stCondLst>
                                        </p:cTn>
                                        <p:tgtEl>
                                          <p:spTgt spid="782"/>
                                        </p:tgtEl>
                                        <p:attrNameLst>
                                          <p:attrName>style.visibility</p:attrName>
                                        </p:attrNameLst>
                                      </p:cBhvr>
                                      <p:to>
                                        <p:strVal val="visible"/>
                                      </p:to>
                                    </p:set>
                                    <p:animEffect transition="in" filter="fade">
                                      <p:cBhvr>
                                        <p:cTn id="19" dur="500"/>
                                        <p:tgtEl>
                                          <p:spTgt spid="782"/>
                                        </p:tgtEl>
                                      </p:cBhvr>
                                    </p:animEffect>
                                  </p:childTnLst>
                                </p:cTn>
                              </p:par>
                              <p:par>
                                <p:cTn id="20" presetID="10" presetClass="entr" presetSubtype="0" fill="hold" nodeType="withEffect">
                                  <p:stCondLst>
                                    <p:cond delay="0"/>
                                  </p:stCondLst>
                                  <p:childTnLst>
                                    <p:set>
                                      <p:cBhvr>
                                        <p:cTn id="21" dur="1" fill="hold">
                                          <p:stCondLst>
                                            <p:cond delay="0"/>
                                          </p:stCondLst>
                                        </p:cTn>
                                        <p:tgtEl>
                                          <p:spTgt spid="763"/>
                                        </p:tgtEl>
                                        <p:attrNameLst>
                                          <p:attrName>style.visibility</p:attrName>
                                        </p:attrNameLst>
                                      </p:cBhvr>
                                      <p:to>
                                        <p:strVal val="visible"/>
                                      </p:to>
                                    </p:set>
                                    <p:animEffect transition="in" filter="fade">
                                      <p:cBhvr>
                                        <p:cTn id="22" dur="500"/>
                                        <p:tgtEl>
                                          <p:spTgt spid="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7"/>
          <p:cNvSpPr/>
          <p:nvPr/>
        </p:nvSpPr>
        <p:spPr>
          <a:xfrm>
            <a:off x="1910520" y="437040"/>
            <a:ext cx="9156960" cy="4561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FF0000"/>
                </a:solidFill>
                <a:latin typeface="Calibri"/>
                <a:ea typeface="Calibri"/>
                <a:cs typeface="Calibri"/>
                <a:sym typeface="Calibri"/>
              </a:rPr>
              <a:t>CÔNG NGHỆ VÀ NGÔN NGỮ SỬ DỤNG</a:t>
            </a:r>
            <a:endParaRPr sz="2400" b="0" i="0" u="none" strike="noStrike" cap="none">
              <a:solidFill>
                <a:srgbClr val="FF0000"/>
              </a:solidFill>
              <a:sym typeface="Arial"/>
            </a:endParaRPr>
          </a:p>
        </p:txBody>
      </p:sp>
      <p:sp>
        <p:nvSpPr>
          <p:cNvPr id="626" name="Google Shape;626;p7"/>
          <p:cNvSpPr/>
          <p:nvPr/>
        </p:nvSpPr>
        <p:spPr>
          <a:xfrm>
            <a:off x="5202360" y="1735920"/>
            <a:ext cx="5986800" cy="1918440"/>
          </a:xfrm>
          <a:prstGeom prst="rect">
            <a:avLst/>
          </a:prstGeom>
          <a:noFill/>
          <a:ln>
            <a:noFill/>
          </a:ln>
        </p:spPr>
        <p:txBody>
          <a:bodyPr spcFirstLastPara="1" wrap="square" lIns="90000" tIns="45000" rIns="90000" bIns="45000" anchor="t" anchorCtr="0">
            <a:spAutoFit/>
          </a:bodyPr>
          <a:lstStyle/>
          <a:p>
            <a:pPr marL="0" marR="0" lvl="0" indent="0" algn="just" rtl="0">
              <a:lnSpc>
                <a:spcPct val="120000"/>
              </a:lnSpc>
              <a:spcBef>
                <a:spcPts val="0"/>
              </a:spcBef>
              <a:spcAft>
                <a:spcPts val="0"/>
              </a:spcAft>
              <a:buClr>
                <a:srgbClr val="000000"/>
              </a:buClr>
              <a:buSzPts val="2000"/>
              <a:buFont typeface="Arial"/>
              <a:buNone/>
            </a:pPr>
            <a:r>
              <a:rPr lang="en-US" sz="2000" b="0" i="0" u="none" strike="noStrike" cap="none">
                <a:solidFill>
                  <a:srgbClr val="FFFFFF"/>
                </a:solidFill>
                <a:latin typeface="Calibri"/>
                <a:ea typeface="Calibri"/>
                <a:cs typeface="Calibri"/>
                <a:sym typeface="Calibri"/>
              </a:rPr>
              <a:t>  PHP là ngôn ngữ xây dựng web phổ biến với tốc độ nhanh, được tối ưu hóa cho các ứng dụng web. Giúp lập trình viên dễ dàng xây dựng trang web với tốc độ nhanh. </a:t>
            </a:r>
            <a:endParaRPr sz="2000" b="0" i="0" u="none" strike="noStrike" cap="none">
              <a:solidFill>
                <a:schemeClr val="dk1"/>
              </a:solidFill>
              <a:latin typeface="Arial"/>
              <a:ea typeface="Arial"/>
              <a:cs typeface="Arial"/>
              <a:sym typeface="Arial"/>
            </a:endParaRPr>
          </a:p>
          <a:p>
            <a:pPr marL="0" marR="0" lvl="0" indent="0" algn="just" rtl="0">
              <a:lnSpc>
                <a:spcPct val="12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sp>
        <p:nvSpPr>
          <p:cNvPr id="629" name="Google Shape;629;p7"/>
          <p:cNvSpPr txBox="1"/>
          <p:nvPr/>
        </p:nvSpPr>
        <p:spPr>
          <a:xfrm>
            <a:off x="152400" y="6242200"/>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pic>
        <p:nvPicPr>
          <p:cNvPr id="2" name="Picture 1">
            <a:extLst>
              <a:ext uri="{FF2B5EF4-FFF2-40B4-BE49-F238E27FC236}">
                <a16:creationId xmlns:a16="http://schemas.microsoft.com/office/drawing/2014/main" id="{7D4CF238-AE71-1BC2-C773-6DE1DE1D87E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1551" y="1524000"/>
            <a:ext cx="2431649" cy="1687083"/>
          </a:xfrm>
          <a:prstGeom prst="rect">
            <a:avLst/>
          </a:prstGeom>
          <a:noFill/>
          <a:ln>
            <a:noFill/>
          </a:ln>
        </p:spPr>
      </p:pic>
      <p:pic>
        <p:nvPicPr>
          <p:cNvPr id="4" name="Picture 3" descr="Tạo cache cho hình ảnh đơn giản bằng jQuery » Chia sẻ để vui vẻ">
            <a:extLst>
              <a:ext uri="{FF2B5EF4-FFF2-40B4-BE49-F238E27FC236}">
                <a16:creationId xmlns:a16="http://schemas.microsoft.com/office/drawing/2014/main" id="{BF3CCC17-F2E2-5515-57B4-F65D760AA69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735510" y="1695450"/>
            <a:ext cx="2933700" cy="1562100"/>
          </a:xfrm>
          <a:prstGeom prst="rect">
            <a:avLst/>
          </a:prstGeom>
          <a:noFill/>
          <a:ln>
            <a:noFill/>
          </a:ln>
        </p:spPr>
      </p:pic>
      <p:pic>
        <p:nvPicPr>
          <p:cNvPr id="5" name="Picture 4" descr="A purple and white logo&#10;&#10;Description automatically generated">
            <a:extLst>
              <a:ext uri="{FF2B5EF4-FFF2-40B4-BE49-F238E27FC236}">
                <a16:creationId xmlns:a16="http://schemas.microsoft.com/office/drawing/2014/main" id="{D4E9FFFE-E572-61CC-59A8-6EF289B05F65}"/>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057340" y="1695450"/>
            <a:ext cx="2562534" cy="1485678"/>
          </a:xfrm>
          <a:prstGeom prst="rect">
            <a:avLst/>
          </a:prstGeom>
          <a:noFill/>
          <a:ln>
            <a:noFill/>
          </a:ln>
        </p:spPr>
      </p:pic>
      <p:pic>
        <p:nvPicPr>
          <p:cNvPr id="6" name="Picture 5" descr="A blue and white logo&#10;&#10;Description automatically generated">
            <a:extLst>
              <a:ext uri="{FF2B5EF4-FFF2-40B4-BE49-F238E27FC236}">
                <a16:creationId xmlns:a16="http://schemas.microsoft.com/office/drawing/2014/main" id="{1ECBB12D-F3F5-0B75-77FF-4613D98CAA7E}"/>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71839" y="3990677"/>
            <a:ext cx="3451860" cy="1863090"/>
          </a:xfrm>
          <a:prstGeom prst="rect">
            <a:avLst/>
          </a:prstGeom>
          <a:noFill/>
          <a:ln>
            <a:noFill/>
          </a:ln>
        </p:spPr>
      </p:pic>
      <p:pic>
        <p:nvPicPr>
          <p:cNvPr id="7" name="Picture 6" descr="A dolphin and text on a white background&#10;&#10;Description automatically generated">
            <a:extLst>
              <a:ext uri="{FF2B5EF4-FFF2-40B4-BE49-F238E27FC236}">
                <a16:creationId xmlns:a16="http://schemas.microsoft.com/office/drawing/2014/main" id="{B6E806B6-F45F-73D6-BD7D-BF18F5E25943}"/>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538930" y="3654360"/>
            <a:ext cx="5036820" cy="2143125"/>
          </a:xfrm>
          <a:prstGeom prst="rect">
            <a:avLst/>
          </a:prstGeom>
          <a:noFill/>
          <a:ln>
            <a:noFill/>
          </a:ln>
        </p:spPr>
      </p:pic>
      <p:sp>
        <p:nvSpPr>
          <p:cNvPr id="8" name="TextBox 7">
            <a:extLst>
              <a:ext uri="{FF2B5EF4-FFF2-40B4-BE49-F238E27FC236}">
                <a16:creationId xmlns:a16="http://schemas.microsoft.com/office/drawing/2014/main" id="{0A81DF09-93F2-2719-445B-23B26668AB3F}"/>
              </a:ext>
            </a:extLst>
          </p:cNvPr>
          <p:cNvSpPr txBox="1"/>
          <p:nvPr/>
        </p:nvSpPr>
        <p:spPr>
          <a:xfrm>
            <a:off x="5538930" y="6040406"/>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dirty="0">
                <a:solidFill>
                  <a:schemeClr val="accent1"/>
                </a:solidFill>
              </a:rPr>
              <a:t>8</a:t>
            </a:r>
            <a:endParaRPr lang="en-US" sz="3600" b="0" i="0" u="none" strike="noStrike" cap="none" dirty="0">
              <a:solidFill>
                <a:schemeClr val="accent1"/>
              </a:solidFil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grpSp>
        <p:nvGrpSpPr>
          <p:cNvPr id="790" name="Google Shape;790;p12"/>
          <p:cNvGrpSpPr/>
          <p:nvPr/>
        </p:nvGrpSpPr>
        <p:grpSpPr>
          <a:xfrm>
            <a:off x="2386080" y="0"/>
            <a:ext cx="3314880" cy="6857640"/>
            <a:chOff x="2386080" y="0"/>
            <a:chExt cx="3314880" cy="6857640"/>
          </a:xfrm>
        </p:grpSpPr>
        <p:sp>
          <p:nvSpPr>
            <p:cNvPr id="791" name="Google Shape;791;p12"/>
            <p:cNvSpPr/>
            <p:nvPr/>
          </p:nvSpPr>
          <p:spPr>
            <a:xfrm>
              <a:off x="3050280" y="0"/>
              <a:ext cx="1325520" cy="1142640"/>
            </a:xfrm>
            <a:prstGeom prst="triangle">
              <a:avLst>
                <a:gd name="adj" fmla="val 50000"/>
              </a:avLst>
            </a:prstGeom>
            <a:gradFill>
              <a:gsLst>
                <a:gs pos="0">
                  <a:srgbClr val="CF0000"/>
                </a:gs>
                <a:gs pos="48000">
                  <a:srgbClr val="FF3C3C"/>
                </a:gs>
                <a:gs pos="100000">
                  <a:srgbClr val="FF8787"/>
                </a:gs>
              </a:gsLst>
              <a:lin ang="162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12"/>
            <p:cNvSpPr/>
            <p:nvPr/>
          </p:nvSpPr>
          <p:spPr>
            <a:xfrm rot="10800000" flipH="1">
              <a:off x="3050280" y="1142640"/>
              <a:ext cx="1325520" cy="114264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 name="Google Shape;793;p12"/>
            <p:cNvSpPr/>
            <p:nvPr/>
          </p:nvSpPr>
          <p:spPr>
            <a:xfrm rot="10800000" flipH="1">
              <a:off x="2386080" y="0"/>
              <a:ext cx="1325520" cy="1142640"/>
            </a:xfrm>
            <a:prstGeom prst="triangle">
              <a:avLst>
                <a:gd name="adj" fmla="val 50000"/>
              </a:avLst>
            </a:prstGeom>
            <a:gradFill>
              <a:gsLst>
                <a:gs pos="0">
                  <a:srgbClr val="FF7A7B"/>
                </a:gs>
                <a:gs pos="35000">
                  <a:srgbClr val="FFA3A3"/>
                </a:gs>
                <a:gs pos="100000">
                  <a:srgbClr val="FFD6D6"/>
                </a:gs>
              </a:gsLst>
              <a:lin ang="16200000" scaled="0"/>
            </a:gradFill>
            <a:ln w="9525" cap="flat" cmpd="sng">
              <a:solidFill>
                <a:srgbClr val="FD3030"/>
              </a:solidFill>
              <a:prstDash val="solid"/>
              <a:miter lim="8000"/>
              <a:headEnd type="none" w="sm" len="sm"/>
              <a:tailEnd type="none" w="sm" len="sm"/>
            </a:ln>
            <a:effectLst>
              <a:outerShdw blurRad="40000" dist="20000" dir="5400000" rotWithShape="0">
                <a:srgbClr val="000000">
                  <a:alpha val="37254"/>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12"/>
            <p:cNvSpPr/>
            <p:nvPr/>
          </p:nvSpPr>
          <p:spPr>
            <a:xfrm>
              <a:off x="3712320" y="1143000"/>
              <a:ext cx="1325520" cy="114264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12"/>
            <p:cNvSpPr/>
            <p:nvPr/>
          </p:nvSpPr>
          <p:spPr>
            <a:xfrm rot="10800000" flipH="1">
              <a:off x="3713400" y="2285640"/>
              <a:ext cx="1325520" cy="1142640"/>
            </a:xfrm>
            <a:prstGeom prst="triangle">
              <a:avLst>
                <a:gd name="adj" fmla="val 50000"/>
              </a:avLst>
            </a:prstGeom>
            <a:solidFill>
              <a:srgbClr val="EB193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12"/>
            <p:cNvSpPr/>
            <p:nvPr/>
          </p:nvSpPr>
          <p:spPr>
            <a:xfrm>
              <a:off x="4375440" y="2286000"/>
              <a:ext cx="1325520" cy="1142640"/>
            </a:xfrm>
            <a:prstGeom prst="triangle">
              <a:avLst>
                <a:gd name="adj" fmla="val 50000"/>
              </a:avLst>
            </a:prstGeom>
            <a:solidFill>
              <a:srgbClr val="C2122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 name="Google Shape;797;p12"/>
            <p:cNvSpPr/>
            <p:nvPr/>
          </p:nvSpPr>
          <p:spPr>
            <a:xfrm rot="10800000" flipH="1">
              <a:off x="4375440" y="3428640"/>
              <a:ext cx="1325520" cy="1142640"/>
            </a:xfrm>
            <a:prstGeom prst="triangle">
              <a:avLst>
                <a:gd name="adj" fmla="val 50000"/>
              </a:avLst>
            </a:prstGeom>
            <a:solidFill>
              <a:srgbClr val="ED374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12"/>
            <p:cNvSpPr/>
            <p:nvPr/>
          </p:nvSpPr>
          <p:spPr>
            <a:xfrm>
              <a:off x="3711960" y="3429000"/>
              <a:ext cx="1325520" cy="1142640"/>
            </a:xfrm>
            <a:prstGeom prst="triangle">
              <a:avLst>
                <a:gd name="adj" fmla="val 50000"/>
              </a:avLst>
            </a:prstGeom>
            <a:solidFill>
              <a:srgbClr val="8800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 name="Google Shape;799;p12"/>
            <p:cNvSpPr/>
            <p:nvPr/>
          </p:nvSpPr>
          <p:spPr>
            <a:xfrm rot="10800000" flipH="1">
              <a:off x="3711960" y="4571640"/>
              <a:ext cx="1325520" cy="1142640"/>
            </a:xfrm>
            <a:prstGeom prst="triangle">
              <a:avLst>
                <a:gd name="adj" fmla="val 50000"/>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 name="Google Shape;800;p12"/>
            <p:cNvSpPr/>
            <p:nvPr/>
          </p:nvSpPr>
          <p:spPr>
            <a:xfrm>
              <a:off x="3047400" y="4572000"/>
              <a:ext cx="1325520" cy="114264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 name="Google Shape;801;p12"/>
            <p:cNvSpPr/>
            <p:nvPr/>
          </p:nvSpPr>
          <p:spPr>
            <a:xfrm rot="10800000" flipH="1">
              <a:off x="3050280" y="5714640"/>
              <a:ext cx="1325520" cy="1142640"/>
            </a:xfrm>
            <a:prstGeom prst="triangle">
              <a:avLst>
                <a:gd name="adj" fmla="val 50000"/>
              </a:avLst>
            </a:prstGeom>
            <a:solidFill>
              <a:srgbClr val="C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 name="Google Shape;802;p12"/>
            <p:cNvSpPr/>
            <p:nvPr/>
          </p:nvSpPr>
          <p:spPr>
            <a:xfrm>
              <a:off x="2386080" y="5715000"/>
              <a:ext cx="1325520" cy="114264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03" name="Google Shape;803;p12"/>
          <p:cNvSpPr/>
          <p:nvPr/>
        </p:nvSpPr>
        <p:spPr>
          <a:xfrm>
            <a:off x="820800" y="3013560"/>
            <a:ext cx="3767760" cy="82152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800" b="1" i="1" u="none" strike="noStrike" cap="none" dirty="0" err="1">
                <a:solidFill>
                  <a:srgbClr val="FF3737"/>
                </a:solidFill>
                <a:latin typeface="Calibri"/>
                <a:ea typeface="Calibri"/>
                <a:cs typeface="Calibri"/>
                <a:sym typeface="Calibri"/>
              </a:rPr>
              <a:t>Phần</a:t>
            </a:r>
            <a:r>
              <a:rPr lang="en-US" sz="4800" b="1" i="1" u="none" strike="noStrike" cap="none" dirty="0">
                <a:solidFill>
                  <a:srgbClr val="FF3737"/>
                </a:solidFill>
                <a:latin typeface="Calibri"/>
                <a:ea typeface="Calibri"/>
                <a:cs typeface="Calibri"/>
                <a:sym typeface="Calibri"/>
              </a:rPr>
              <a:t> 02 :</a:t>
            </a:r>
            <a:endParaRPr sz="4800" b="0" i="0" u="none" strike="noStrike" cap="none" dirty="0">
              <a:solidFill>
                <a:schemeClr val="dk1"/>
              </a:solidFill>
              <a:latin typeface="Arial"/>
              <a:ea typeface="Arial"/>
              <a:cs typeface="Arial"/>
              <a:sym typeface="Arial"/>
            </a:endParaRPr>
          </a:p>
        </p:txBody>
      </p:sp>
      <p:grpSp>
        <p:nvGrpSpPr>
          <p:cNvPr id="804" name="Google Shape;804;p12"/>
          <p:cNvGrpSpPr/>
          <p:nvPr/>
        </p:nvGrpSpPr>
        <p:grpSpPr>
          <a:xfrm>
            <a:off x="5867400" y="1981201"/>
            <a:ext cx="5486399" cy="3429000"/>
            <a:chOff x="5894486" y="1770109"/>
            <a:chExt cx="5259520" cy="365051"/>
          </a:xfrm>
        </p:grpSpPr>
        <p:sp>
          <p:nvSpPr>
            <p:cNvPr id="805" name="Google Shape;805;p12"/>
            <p:cNvSpPr/>
            <p:nvPr/>
          </p:nvSpPr>
          <p:spPr>
            <a:xfrm>
              <a:off x="5894486" y="1770109"/>
              <a:ext cx="5259520" cy="35829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6000"/>
                <a:buFont typeface="Arial"/>
                <a:buNone/>
              </a:pPr>
              <a:r>
                <a:rPr lang="en-US" sz="6000" b="0" i="0" u="none" strike="noStrike" cap="none">
                  <a:solidFill>
                    <a:schemeClr val="dk1"/>
                  </a:solidFill>
                  <a:latin typeface="Arial"/>
                  <a:ea typeface="Arial"/>
                  <a:cs typeface="Arial"/>
                  <a:sym typeface="Arial"/>
                </a:rPr>
                <a:t>PHÂN TÍCH THIẾT KẾ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6000"/>
                <a:buFont typeface="Arial"/>
                <a:buNone/>
              </a:pPr>
              <a:r>
                <a:rPr lang="en-US" sz="6000" b="0" i="0" u="none" strike="noStrike" cap="none">
                  <a:solidFill>
                    <a:schemeClr val="dk1"/>
                  </a:solidFill>
                  <a:latin typeface="Arial"/>
                  <a:ea typeface="Arial"/>
                  <a:cs typeface="Arial"/>
                  <a:sym typeface="Arial"/>
                </a:rPr>
                <a:t>HỆ THỐNG</a:t>
              </a:r>
              <a:endParaRPr sz="6000" b="0" i="0" u="none" strike="noStrike" cap="none">
                <a:solidFill>
                  <a:schemeClr val="dk1"/>
                </a:solidFill>
                <a:latin typeface="Arial"/>
                <a:ea typeface="Arial"/>
                <a:cs typeface="Arial"/>
                <a:sym typeface="Arial"/>
              </a:endParaRPr>
            </a:p>
          </p:txBody>
        </p:sp>
        <p:sp>
          <p:nvSpPr>
            <p:cNvPr id="806" name="Google Shape;806;p12"/>
            <p:cNvSpPr/>
            <p:nvPr/>
          </p:nvSpPr>
          <p:spPr>
            <a:xfrm>
              <a:off x="6525360" y="1770480"/>
              <a:ext cx="297000" cy="3646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0" i="1" u="none" strike="noStrike" cap="none">
                  <a:solidFill>
                    <a:srgbClr val="FFFFFF"/>
                  </a:solidFill>
                  <a:latin typeface="Calibri"/>
                  <a:ea typeface="Calibri"/>
                  <a:cs typeface="Calibri"/>
                  <a:sym typeface="Calibri"/>
                </a:rPr>
                <a:t>1</a:t>
              </a:r>
              <a:endParaRPr sz="1800" b="0" i="0" u="none" strike="noStrike" cap="none">
                <a:solidFill>
                  <a:schemeClr val="dk1"/>
                </a:solidFill>
                <a:latin typeface="Arial"/>
                <a:ea typeface="Arial"/>
                <a:cs typeface="Arial"/>
                <a:sym typeface="Arial"/>
              </a:endParaRPr>
            </a:p>
          </p:txBody>
        </p:sp>
      </p:grpSp>
      <p:sp>
        <p:nvSpPr>
          <p:cNvPr id="807" name="Google Shape;807;p12"/>
          <p:cNvSpPr/>
          <p:nvPr/>
        </p:nvSpPr>
        <p:spPr>
          <a:xfrm>
            <a:off x="10804499" y="2969098"/>
            <a:ext cx="643320" cy="593280"/>
          </a:xfrm>
          <a:custGeom>
            <a:avLst/>
            <a:gdLst/>
            <a:ahLst/>
            <a:cxnLst/>
            <a:rect l="l" t="t" r="r" b="b"/>
            <a:pathLst>
              <a:path w="578320" h="533197" extrusionOk="0">
                <a:moveTo>
                  <a:pt x="469488" y="312166"/>
                </a:moveTo>
                <a:cubicBezTo>
                  <a:pt x="499002" y="312166"/>
                  <a:pt x="523904" y="335190"/>
                  <a:pt x="523904" y="363740"/>
                </a:cubicBezTo>
                <a:lnTo>
                  <a:pt x="523904" y="376634"/>
                </a:lnTo>
                <a:cubicBezTo>
                  <a:pt x="523904" y="376634"/>
                  <a:pt x="529438" y="381238"/>
                  <a:pt x="527594" y="391369"/>
                </a:cubicBezTo>
                <a:cubicBezTo>
                  <a:pt x="526671" y="404262"/>
                  <a:pt x="512837" y="411630"/>
                  <a:pt x="512837" y="411630"/>
                </a:cubicBezTo>
                <a:cubicBezTo>
                  <a:pt x="512837" y="411630"/>
                  <a:pt x="509147" y="430970"/>
                  <a:pt x="498080" y="440180"/>
                </a:cubicBezTo>
                <a:cubicBezTo>
                  <a:pt x="494391" y="467809"/>
                  <a:pt x="513759" y="470572"/>
                  <a:pt x="529438" y="475176"/>
                </a:cubicBezTo>
                <a:cubicBezTo>
                  <a:pt x="555263" y="483465"/>
                  <a:pt x="578320" y="485307"/>
                  <a:pt x="578320" y="518462"/>
                </a:cubicBezTo>
                <a:cubicBezTo>
                  <a:pt x="578320" y="525829"/>
                  <a:pt x="543273" y="532276"/>
                  <a:pt x="485168" y="533197"/>
                </a:cubicBezTo>
                <a:lnTo>
                  <a:pt x="477789" y="486228"/>
                </a:lnTo>
                <a:lnTo>
                  <a:pt x="481478" y="479781"/>
                </a:lnTo>
                <a:cubicBezTo>
                  <a:pt x="481478" y="478860"/>
                  <a:pt x="481478" y="477939"/>
                  <a:pt x="480556" y="477939"/>
                </a:cubicBezTo>
                <a:lnTo>
                  <a:pt x="471333" y="466888"/>
                </a:lnTo>
                <a:cubicBezTo>
                  <a:pt x="470411" y="465967"/>
                  <a:pt x="468566" y="465967"/>
                  <a:pt x="467644" y="466888"/>
                </a:cubicBezTo>
                <a:lnTo>
                  <a:pt x="458421" y="477939"/>
                </a:lnTo>
                <a:cubicBezTo>
                  <a:pt x="457499" y="477939"/>
                  <a:pt x="457499" y="478860"/>
                  <a:pt x="458421" y="479781"/>
                </a:cubicBezTo>
                <a:lnTo>
                  <a:pt x="462110" y="486228"/>
                </a:lnTo>
                <a:lnTo>
                  <a:pt x="454732" y="533197"/>
                </a:lnTo>
                <a:cubicBezTo>
                  <a:pt x="396627" y="532276"/>
                  <a:pt x="361579" y="525829"/>
                  <a:pt x="361579" y="518462"/>
                </a:cubicBezTo>
                <a:cubicBezTo>
                  <a:pt x="361579" y="485307"/>
                  <a:pt x="384637" y="483465"/>
                  <a:pt x="409539" y="475176"/>
                </a:cubicBezTo>
                <a:cubicBezTo>
                  <a:pt x="425218" y="470572"/>
                  <a:pt x="444586" y="466888"/>
                  <a:pt x="440897" y="440180"/>
                </a:cubicBezTo>
                <a:cubicBezTo>
                  <a:pt x="430752" y="430970"/>
                  <a:pt x="427063" y="411630"/>
                  <a:pt x="427063" y="411630"/>
                </a:cubicBezTo>
                <a:cubicBezTo>
                  <a:pt x="427063" y="411630"/>
                  <a:pt x="413228" y="404262"/>
                  <a:pt x="411383" y="391369"/>
                </a:cubicBezTo>
                <a:cubicBezTo>
                  <a:pt x="410461" y="381238"/>
                  <a:pt x="415995" y="376634"/>
                  <a:pt x="415995" y="376634"/>
                </a:cubicBezTo>
                <a:lnTo>
                  <a:pt x="415995" y="363740"/>
                </a:lnTo>
                <a:cubicBezTo>
                  <a:pt x="415995" y="335190"/>
                  <a:pt x="439975" y="312166"/>
                  <a:pt x="469488" y="312166"/>
                </a:cubicBezTo>
                <a:close/>
                <a:moveTo>
                  <a:pt x="107909" y="312166"/>
                </a:moveTo>
                <a:cubicBezTo>
                  <a:pt x="138345" y="312166"/>
                  <a:pt x="162325" y="335190"/>
                  <a:pt x="162325" y="363740"/>
                </a:cubicBezTo>
                <a:lnTo>
                  <a:pt x="162325" y="376634"/>
                </a:lnTo>
                <a:cubicBezTo>
                  <a:pt x="162325" y="376634"/>
                  <a:pt x="167859" y="381238"/>
                  <a:pt x="166937" y="391369"/>
                </a:cubicBezTo>
                <a:cubicBezTo>
                  <a:pt x="165092" y="404262"/>
                  <a:pt x="151257" y="411630"/>
                  <a:pt x="151257" y="411630"/>
                </a:cubicBezTo>
                <a:cubicBezTo>
                  <a:pt x="151257" y="411630"/>
                  <a:pt x="147568" y="430970"/>
                  <a:pt x="137423" y="440180"/>
                </a:cubicBezTo>
                <a:cubicBezTo>
                  <a:pt x="132811" y="467809"/>
                  <a:pt x="152180" y="470572"/>
                  <a:pt x="167859" y="475176"/>
                </a:cubicBezTo>
                <a:cubicBezTo>
                  <a:pt x="193684" y="483465"/>
                  <a:pt x="216741" y="485307"/>
                  <a:pt x="216741" y="518462"/>
                </a:cubicBezTo>
                <a:cubicBezTo>
                  <a:pt x="216741" y="525829"/>
                  <a:pt x="181693" y="532276"/>
                  <a:pt x="123588" y="533197"/>
                </a:cubicBezTo>
                <a:lnTo>
                  <a:pt x="116210" y="486228"/>
                </a:lnTo>
                <a:lnTo>
                  <a:pt x="119899" y="479781"/>
                </a:lnTo>
                <a:cubicBezTo>
                  <a:pt x="120821" y="478860"/>
                  <a:pt x="119899" y="477939"/>
                  <a:pt x="119899" y="477939"/>
                </a:cubicBezTo>
                <a:lnTo>
                  <a:pt x="109754" y="466888"/>
                </a:lnTo>
                <a:cubicBezTo>
                  <a:pt x="108832" y="465967"/>
                  <a:pt x="107909" y="465967"/>
                  <a:pt x="106987" y="466888"/>
                </a:cubicBezTo>
                <a:lnTo>
                  <a:pt x="96842" y="477939"/>
                </a:lnTo>
                <a:cubicBezTo>
                  <a:pt x="96842" y="477939"/>
                  <a:pt x="95919" y="478860"/>
                  <a:pt x="96842" y="479781"/>
                </a:cubicBezTo>
                <a:lnTo>
                  <a:pt x="100531" y="486228"/>
                </a:lnTo>
                <a:lnTo>
                  <a:pt x="93152" y="533197"/>
                </a:lnTo>
                <a:cubicBezTo>
                  <a:pt x="35047" y="532276"/>
                  <a:pt x="0" y="525829"/>
                  <a:pt x="0" y="518462"/>
                </a:cubicBezTo>
                <a:cubicBezTo>
                  <a:pt x="0" y="485307"/>
                  <a:pt x="23057" y="483465"/>
                  <a:pt x="48882" y="475176"/>
                </a:cubicBezTo>
                <a:cubicBezTo>
                  <a:pt x="64561" y="470572"/>
                  <a:pt x="83929" y="466888"/>
                  <a:pt x="79318" y="440180"/>
                </a:cubicBezTo>
                <a:cubicBezTo>
                  <a:pt x="69173" y="430970"/>
                  <a:pt x="65483" y="411630"/>
                  <a:pt x="65483" y="411630"/>
                </a:cubicBezTo>
                <a:cubicBezTo>
                  <a:pt x="65483" y="411630"/>
                  <a:pt x="51649" y="404262"/>
                  <a:pt x="49804" y="391369"/>
                </a:cubicBezTo>
                <a:cubicBezTo>
                  <a:pt x="48882" y="381238"/>
                  <a:pt x="54416" y="376634"/>
                  <a:pt x="54416" y="376634"/>
                </a:cubicBezTo>
                <a:lnTo>
                  <a:pt x="54416" y="363740"/>
                </a:lnTo>
                <a:cubicBezTo>
                  <a:pt x="54416" y="335190"/>
                  <a:pt x="78396" y="312166"/>
                  <a:pt x="107909" y="312166"/>
                </a:cubicBezTo>
                <a:close/>
                <a:moveTo>
                  <a:pt x="288717" y="237601"/>
                </a:moveTo>
                <a:cubicBezTo>
                  <a:pt x="297024" y="237601"/>
                  <a:pt x="303485" y="244048"/>
                  <a:pt x="303485" y="252338"/>
                </a:cubicBezTo>
                <a:lnTo>
                  <a:pt x="303485" y="331547"/>
                </a:lnTo>
                <a:lnTo>
                  <a:pt x="384708" y="398782"/>
                </a:lnTo>
                <a:cubicBezTo>
                  <a:pt x="390246" y="403387"/>
                  <a:pt x="391169" y="412598"/>
                  <a:pt x="386554" y="419045"/>
                </a:cubicBezTo>
                <a:cubicBezTo>
                  <a:pt x="383785" y="421808"/>
                  <a:pt x="379170" y="423650"/>
                  <a:pt x="375478" y="423650"/>
                </a:cubicBezTo>
                <a:cubicBezTo>
                  <a:pt x="371786" y="423650"/>
                  <a:pt x="369017" y="422729"/>
                  <a:pt x="366248" y="420887"/>
                </a:cubicBezTo>
                <a:lnTo>
                  <a:pt x="288717" y="356415"/>
                </a:lnTo>
                <a:lnTo>
                  <a:pt x="212108" y="420887"/>
                </a:lnTo>
                <a:cubicBezTo>
                  <a:pt x="205647" y="425492"/>
                  <a:pt x="196417" y="424571"/>
                  <a:pt x="191802" y="419045"/>
                </a:cubicBezTo>
                <a:cubicBezTo>
                  <a:pt x="186264" y="412598"/>
                  <a:pt x="187187" y="403387"/>
                  <a:pt x="193648" y="398782"/>
                </a:cubicBezTo>
                <a:lnTo>
                  <a:pt x="274872" y="331547"/>
                </a:lnTo>
                <a:lnTo>
                  <a:pt x="274872" y="252338"/>
                </a:lnTo>
                <a:cubicBezTo>
                  <a:pt x="274872" y="244048"/>
                  <a:pt x="281333" y="237601"/>
                  <a:pt x="288717" y="237601"/>
                </a:cubicBezTo>
                <a:close/>
                <a:moveTo>
                  <a:pt x="288699" y="0"/>
                </a:moveTo>
                <a:cubicBezTo>
                  <a:pt x="318213" y="0"/>
                  <a:pt x="343115" y="22103"/>
                  <a:pt x="343115" y="50653"/>
                </a:cubicBezTo>
                <a:lnTo>
                  <a:pt x="343115" y="63546"/>
                </a:lnTo>
                <a:cubicBezTo>
                  <a:pt x="343115" y="63546"/>
                  <a:pt x="348649" y="68151"/>
                  <a:pt x="346805" y="78282"/>
                </a:cubicBezTo>
                <a:cubicBezTo>
                  <a:pt x="345882" y="92096"/>
                  <a:pt x="332048" y="98543"/>
                  <a:pt x="332048" y="98543"/>
                </a:cubicBezTo>
                <a:cubicBezTo>
                  <a:pt x="332048" y="98543"/>
                  <a:pt x="328358" y="117883"/>
                  <a:pt x="318213" y="127093"/>
                </a:cubicBezTo>
                <a:cubicBezTo>
                  <a:pt x="313602" y="154722"/>
                  <a:pt x="332970" y="157484"/>
                  <a:pt x="348649" y="163010"/>
                </a:cubicBezTo>
                <a:cubicBezTo>
                  <a:pt x="374474" y="171299"/>
                  <a:pt x="397531" y="172220"/>
                  <a:pt x="397531" y="206295"/>
                </a:cubicBezTo>
                <a:cubicBezTo>
                  <a:pt x="397531" y="212742"/>
                  <a:pt x="362484" y="219189"/>
                  <a:pt x="304379" y="220110"/>
                </a:cubicBezTo>
                <a:lnTo>
                  <a:pt x="297000" y="173141"/>
                </a:lnTo>
                <a:lnTo>
                  <a:pt x="300689" y="167615"/>
                </a:lnTo>
                <a:cubicBezTo>
                  <a:pt x="300689" y="166694"/>
                  <a:pt x="300689" y="165773"/>
                  <a:pt x="300689" y="164852"/>
                </a:cubicBezTo>
                <a:lnTo>
                  <a:pt x="290544" y="154722"/>
                </a:lnTo>
                <a:cubicBezTo>
                  <a:pt x="289622" y="153801"/>
                  <a:pt x="287777" y="153801"/>
                  <a:pt x="287777" y="154722"/>
                </a:cubicBezTo>
                <a:lnTo>
                  <a:pt x="277632" y="164852"/>
                </a:lnTo>
                <a:cubicBezTo>
                  <a:pt x="276710" y="165773"/>
                  <a:pt x="276710" y="166694"/>
                  <a:pt x="277632" y="167615"/>
                </a:cubicBezTo>
                <a:lnTo>
                  <a:pt x="281321" y="173141"/>
                </a:lnTo>
                <a:lnTo>
                  <a:pt x="273943" y="221031"/>
                </a:lnTo>
                <a:cubicBezTo>
                  <a:pt x="215838" y="219189"/>
                  <a:pt x="180790" y="212742"/>
                  <a:pt x="180790" y="206295"/>
                </a:cubicBezTo>
                <a:cubicBezTo>
                  <a:pt x="180790" y="172220"/>
                  <a:pt x="203848" y="171299"/>
                  <a:pt x="228750" y="163010"/>
                </a:cubicBezTo>
                <a:cubicBezTo>
                  <a:pt x="244429" y="157484"/>
                  <a:pt x="264720" y="154722"/>
                  <a:pt x="260108" y="127093"/>
                </a:cubicBezTo>
                <a:cubicBezTo>
                  <a:pt x="249963" y="117883"/>
                  <a:pt x="246274" y="98543"/>
                  <a:pt x="246274" y="98543"/>
                </a:cubicBezTo>
                <a:cubicBezTo>
                  <a:pt x="246274" y="98543"/>
                  <a:pt x="232439" y="92096"/>
                  <a:pt x="230594" y="78282"/>
                </a:cubicBezTo>
                <a:cubicBezTo>
                  <a:pt x="229672" y="68151"/>
                  <a:pt x="235206" y="63546"/>
                  <a:pt x="235206" y="63546"/>
                </a:cubicBezTo>
                <a:lnTo>
                  <a:pt x="235206" y="50653"/>
                </a:lnTo>
                <a:cubicBezTo>
                  <a:pt x="235206" y="22103"/>
                  <a:pt x="259186" y="0"/>
                  <a:pt x="28869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12"/>
          <p:cNvSpPr txBox="1"/>
          <p:nvPr/>
        </p:nvSpPr>
        <p:spPr>
          <a:xfrm>
            <a:off x="152400" y="6242200"/>
            <a:ext cx="2590800" cy="3651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Đồ án tốt nghiệp</a:t>
            </a:r>
            <a:endParaRPr sz="1800" b="0" i="0" u="none" strike="noStrike" cap="none">
              <a:solidFill>
                <a:schemeClr val="dk1"/>
              </a:solidFill>
              <a:latin typeface="Arial"/>
              <a:ea typeface="Arial"/>
              <a:cs typeface="Arial"/>
              <a:sym typeface="Arial"/>
            </a:endParaRPr>
          </a:p>
        </p:txBody>
      </p:sp>
      <p:sp>
        <p:nvSpPr>
          <p:cNvPr id="3" name="TextBox 2">
            <a:extLst>
              <a:ext uri="{FF2B5EF4-FFF2-40B4-BE49-F238E27FC236}">
                <a16:creationId xmlns:a16="http://schemas.microsoft.com/office/drawing/2014/main" id="{CCEB4C1A-3A0E-85C3-C8D5-9D50F9A39CE9}"/>
              </a:ext>
            </a:extLst>
          </p:cNvPr>
          <p:cNvSpPr txBox="1"/>
          <p:nvPr/>
        </p:nvSpPr>
        <p:spPr>
          <a:xfrm>
            <a:off x="5562599" y="6132071"/>
            <a:ext cx="6096000" cy="646331"/>
          </a:xfrm>
          <a:prstGeom prst="rect">
            <a:avLst/>
          </a:prstGeom>
          <a:noFill/>
        </p:spPr>
        <p:txBody>
          <a:bodyPr wrap="square">
            <a:spAutoFit/>
          </a:bodyPr>
          <a:lstStyle/>
          <a:p>
            <a:pPr marL="0" marR="0" lvl="0" indent="0" algn="r" rtl="0">
              <a:lnSpc>
                <a:spcPct val="100000"/>
              </a:lnSpc>
              <a:spcBef>
                <a:spcPts val="0"/>
              </a:spcBef>
              <a:spcAft>
                <a:spcPts val="0"/>
              </a:spcAft>
              <a:buClr>
                <a:srgbClr val="000000"/>
              </a:buClr>
              <a:buSzPts val="1800"/>
              <a:buFont typeface="Arial"/>
              <a:buNone/>
            </a:pPr>
            <a:r>
              <a:rPr lang="en-US" sz="3600" dirty="0">
                <a:solidFill>
                  <a:srgbClr val="FF0000"/>
                </a:solidFill>
              </a:rPr>
              <a:t>9</a:t>
            </a:r>
            <a:endParaRPr lang="en-US" sz="3600" b="0" i="0" u="none" strike="noStrike" cap="none" dirty="0">
              <a:solidFill>
                <a:srgbClr val="FF0000"/>
              </a:solidFil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778495"/>
      </a:dk2>
      <a:lt2>
        <a:srgbClr val="F0F0F0"/>
      </a:lt2>
      <a:accent1>
        <a:srgbClr val="FF3737"/>
      </a:accent1>
      <a:accent2>
        <a:srgbClr val="414141"/>
      </a:accent2>
      <a:accent3>
        <a:srgbClr val="FF3737"/>
      </a:accent3>
      <a:accent4>
        <a:srgbClr val="414141"/>
      </a:accent4>
      <a:accent5>
        <a:srgbClr val="FF3737"/>
      </a:accent5>
      <a:accent6>
        <a:srgbClr val="414141"/>
      </a:accent6>
      <a:hlink>
        <a:srgbClr val="262626"/>
      </a:hlink>
      <a:folHlink>
        <a:srgbClr val="3F3F3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379</TotalTime>
  <Words>1347</Words>
  <Application>Microsoft Office PowerPoint</Application>
  <PresentationFormat>Widescreen</PresentationFormat>
  <Paragraphs>161</Paragraphs>
  <Slides>17</Slides>
  <Notes>17</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17</vt:i4>
      </vt:variant>
    </vt:vector>
  </HeadingPairs>
  <TitlesOfParts>
    <vt:vector size="27" baseType="lpstr">
      <vt:lpstr>Oi</vt:lpstr>
      <vt:lpstr>Microsoft Yahei</vt:lpstr>
      <vt:lpstr>Times New Roman</vt:lpstr>
      <vt:lpstr>Arial</vt:lpstr>
      <vt:lpstr>Century Gothic</vt:lpstr>
      <vt:lpstr>Calibri</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逆流的小鱼</dc:creator>
  <cp:lastModifiedBy>PHẠM CÔNG ĐỊNH</cp:lastModifiedBy>
  <cp:revision>28</cp:revision>
  <dcterms:created xsi:type="dcterms:W3CDTF">2017-11-02T08:38:29Z</dcterms:created>
  <dcterms:modified xsi:type="dcterms:W3CDTF">2024-06-17T09:20:35Z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16</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17</vt:i4>
  </property>
</Properties>
</file>